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E5F22-0CD5-4B6D-816D-FD9F03DBB1AF}" type="datetimeFigureOut">
              <a:rPr lang="es-ES" smtClean="0"/>
              <a:pPr/>
              <a:t>10/10/2016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1C755-7792-4519-BEC8-5E7B19C4E9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 smtClean="0"/>
              <a:t>TÉCNICAS DE ESTUDIO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2016/2017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¿QUÉ SON AS TÉCNICAS DE ESTUDIO?</a:t>
            </a:r>
            <a:endParaRPr lang="es-ES" b="1" dirty="0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dirty="0" smtClean="0"/>
              <a:t>            APRENDER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Son o </a:t>
            </a:r>
            <a:r>
              <a:rPr lang="es-ES" dirty="0" err="1" smtClean="0"/>
              <a:t>mesmo</a:t>
            </a:r>
            <a:r>
              <a:rPr lang="es-ES" dirty="0" smtClean="0"/>
              <a:t>? Cal é a </a:t>
            </a:r>
            <a:r>
              <a:rPr lang="es-ES" dirty="0" err="1" smtClean="0"/>
              <a:t>diferenza</a:t>
            </a:r>
            <a:r>
              <a:rPr lang="es-ES" dirty="0" smtClean="0"/>
              <a:t>?</a:t>
            </a:r>
          </a:p>
          <a:p>
            <a:pPr>
              <a:buNone/>
            </a:pPr>
            <a:r>
              <a:rPr lang="es-ES" dirty="0" smtClean="0"/>
              <a:t>Porqué se complementan? </a:t>
            </a:r>
            <a:endParaRPr lang="es-ES" dirty="0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dirty="0" smtClean="0"/>
              <a:t>                   ESTUDAR</a:t>
            </a:r>
            <a:endParaRPr lang="es-ES" dirty="0"/>
          </a:p>
        </p:txBody>
      </p:sp>
      <p:sp>
        <p:nvSpPr>
          <p:cNvPr id="13" name="12 Flecha derecha"/>
          <p:cNvSpPr/>
          <p:nvPr/>
        </p:nvSpPr>
        <p:spPr>
          <a:xfrm>
            <a:off x="3995936" y="249289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derecha"/>
          <p:cNvSpPr/>
          <p:nvPr/>
        </p:nvSpPr>
        <p:spPr>
          <a:xfrm rot="10800000">
            <a:off x="3923928" y="3789040"/>
            <a:ext cx="973256" cy="5769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14 Imagen" descr="APREND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2852936"/>
            <a:ext cx="3048000" cy="1495425"/>
          </a:xfrm>
          <a:prstGeom prst="rect">
            <a:avLst/>
          </a:prstGeom>
        </p:spPr>
      </p:pic>
      <p:pic>
        <p:nvPicPr>
          <p:cNvPr id="16" name="15 Imagen" descr="estudi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2636912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1763688" y="4293096"/>
            <a:ext cx="5486400" cy="566738"/>
          </a:xfrm>
        </p:spPr>
        <p:txBody>
          <a:bodyPr/>
          <a:lstStyle/>
          <a:p>
            <a:r>
              <a:rPr lang="es-ES" dirty="0" smtClean="0"/>
              <a:t>Por qué son importantes as técnicas de estudio?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941168"/>
            <a:ext cx="5486400" cy="123103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ctr"/>
            <a:r>
              <a:rPr lang="es-ES" dirty="0" smtClean="0"/>
              <a:t> </a:t>
            </a:r>
            <a:r>
              <a:rPr lang="es-ES" sz="2100" b="1" dirty="0" smtClean="0"/>
              <a:t>CANDO SE APLICAN?</a:t>
            </a:r>
          </a:p>
          <a:p>
            <a:pPr algn="ctr"/>
            <a:r>
              <a:rPr lang="es-ES" sz="1800" b="1" dirty="0" smtClean="0"/>
              <a:t>ANTES </a:t>
            </a:r>
          </a:p>
          <a:p>
            <a:pPr algn="ctr"/>
            <a:r>
              <a:rPr lang="es-ES" sz="1800" b="1" dirty="0" smtClean="0"/>
              <a:t>DURANTE </a:t>
            </a:r>
          </a:p>
          <a:p>
            <a:pPr algn="ctr"/>
            <a:r>
              <a:rPr lang="es-ES" sz="1800" b="1" dirty="0" smtClean="0"/>
              <a:t>DESPOIS </a:t>
            </a:r>
            <a:endParaRPr lang="es-ES" sz="1800" b="1" dirty="0"/>
          </a:p>
        </p:txBody>
      </p:sp>
      <p:pic>
        <p:nvPicPr>
          <p:cNvPr id="9" name="8 Imagen" descr="la potencia sin control no sirve de nada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60648"/>
            <a:ext cx="5558793" cy="416372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gl-ES" b="1" dirty="0" smtClean="0"/>
              <a:t>ANTES</a:t>
            </a:r>
            <a:endParaRPr lang="gl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r>
              <a:rPr lang="gl-ES" dirty="0" smtClean="0"/>
              <a:t>PLANIFICAR                                          </a:t>
            </a:r>
          </a:p>
          <a:p>
            <a:endParaRPr lang="gl-ES" dirty="0" smtClean="0"/>
          </a:p>
          <a:p>
            <a:endParaRPr lang="gl-ES" dirty="0" smtClean="0"/>
          </a:p>
          <a:p>
            <a:pPr>
              <a:buNone/>
            </a:pPr>
            <a:endParaRPr lang="gl-ES" dirty="0" smtClean="0"/>
          </a:p>
          <a:p>
            <a:pPr>
              <a:buNone/>
            </a:pPr>
            <a:endParaRPr lang="gl-ES" dirty="0" smtClean="0"/>
          </a:p>
          <a:p>
            <a:r>
              <a:rPr lang="gl-ES" dirty="0" smtClean="0"/>
              <a:t>ORGANIZAR</a:t>
            </a:r>
            <a:endParaRPr lang="gl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Horario diario (Rutina realista e sistemática). </a:t>
            </a:r>
          </a:p>
          <a:p>
            <a:pPr lvl="1"/>
            <a:r>
              <a:rPr lang="es-ES" dirty="0" smtClean="0"/>
              <a:t>Respetar horarios</a:t>
            </a:r>
          </a:p>
          <a:p>
            <a:pPr lvl="1"/>
            <a:r>
              <a:rPr lang="es-ES" dirty="0" smtClean="0"/>
              <a:t>Descansos (50min)</a:t>
            </a:r>
          </a:p>
          <a:p>
            <a:pPr lvl="1"/>
            <a:r>
              <a:rPr lang="es-ES" dirty="0" smtClean="0"/>
              <a:t>Evitar </a:t>
            </a:r>
            <a:r>
              <a:rPr lang="es-ES" dirty="0" err="1" smtClean="0"/>
              <a:t>distraccións</a:t>
            </a:r>
            <a:r>
              <a:rPr lang="es-ES" dirty="0" smtClean="0"/>
              <a:t> internas (</a:t>
            </a:r>
            <a:r>
              <a:rPr lang="es-ES" dirty="0" err="1" smtClean="0"/>
              <a:t>pensamentos</a:t>
            </a:r>
            <a:r>
              <a:rPr lang="es-ES" dirty="0" smtClean="0"/>
              <a:t>) externas (</a:t>
            </a:r>
            <a:r>
              <a:rPr lang="es-ES" dirty="0" err="1" smtClean="0"/>
              <a:t>ruídos</a:t>
            </a:r>
            <a:r>
              <a:rPr lang="es-ES" dirty="0" smtClean="0"/>
              <a:t>)</a:t>
            </a:r>
          </a:p>
          <a:p>
            <a:pPr lvl="1"/>
            <a:r>
              <a:rPr lang="es-ES" dirty="0" err="1" smtClean="0"/>
              <a:t>Comezar</a:t>
            </a:r>
            <a:r>
              <a:rPr lang="es-ES" dirty="0" smtClean="0"/>
              <a:t> por </a:t>
            </a:r>
            <a:r>
              <a:rPr lang="es-ES" dirty="0" err="1" smtClean="0"/>
              <a:t>tarefas</a:t>
            </a:r>
            <a:r>
              <a:rPr lang="es-ES" dirty="0" smtClean="0"/>
              <a:t> de </a:t>
            </a:r>
            <a:r>
              <a:rPr lang="es-ES" dirty="0" err="1" smtClean="0"/>
              <a:t>dificultade</a:t>
            </a:r>
            <a:r>
              <a:rPr lang="es-ES" dirty="0" smtClean="0"/>
              <a:t> intermedia, difíciles e fáciles…</a:t>
            </a:r>
          </a:p>
          <a:p>
            <a:pPr lvl="1"/>
            <a:endParaRPr lang="es-ES" dirty="0" smtClean="0"/>
          </a:p>
          <a:p>
            <a:endParaRPr lang="es-ES" dirty="0" smtClean="0"/>
          </a:p>
          <a:p>
            <a:pPr>
              <a:buNone/>
            </a:pPr>
            <a:endParaRPr lang="es-ES" dirty="0" smtClean="0"/>
          </a:p>
          <a:p>
            <a:r>
              <a:rPr lang="es-ES" dirty="0" err="1" smtClean="0"/>
              <a:t>Axenda</a:t>
            </a:r>
            <a:r>
              <a:rPr lang="es-ES" dirty="0" smtClean="0"/>
              <a:t>. Por </a:t>
            </a:r>
            <a:r>
              <a:rPr lang="es-ES" dirty="0" err="1" smtClean="0"/>
              <a:t>onde</a:t>
            </a:r>
            <a:r>
              <a:rPr lang="es-ES" dirty="0" smtClean="0"/>
              <a:t> </a:t>
            </a:r>
            <a:r>
              <a:rPr lang="es-ES" dirty="0" err="1" smtClean="0"/>
              <a:t>empezo</a:t>
            </a:r>
            <a:r>
              <a:rPr lang="es-ES" dirty="0" smtClean="0"/>
              <a:t>? </a:t>
            </a:r>
            <a:r>
              <a:rPr lang="es-ES" dirty="0" err="1" smtClean="0"/>
              <a:t>Hoxe</a:t>
            </a:r>
            <a:r>
              <a:rPr lang="es-ES" dirty="0" smtClean="0"/>
              <a:t> qué toca?</a:t>
            </a:r>
          </a:p>
          <a:p>
            <a:pPr lvl="1"/>
            <a:r>
              <a:rPr lang="es-ES" dirty="0" smtClean="0"/>
              <a:t>Planificar </a:t>
            </a:r>
            <a:r>
              <a:rPr lang="es-ES" dirty="0" err="1" smtClean="0"/>
              <a:t>estudo</a:t>
            </a:r>
            <a:r>
              <a:rPr lang="es-ES" dirty="0" smtClean="0"/>
              <a:t> </a:t>
            </a:r>
            <a:r>
              <a:rPr lang="es-ES" dirty="0" err="1" smtClean="0"/>
              <a:t>exames</a:t>
            </a:r>
            <a:endParaRPr lang="es-ES" dirty="0" smtClean="0"/>
          </a:p>
          <a:p>
            <a:endParaRPr lang="es-ES" dirty="0" smtClean="0"/>
          </a:p>
        </p:txBody>
      </p:sp>
      <p:pic>
        <p:nvPicPr>
          <p:cNvPr id="4" name="3 Imagen" descr="HORARI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1628800"/>
            <a:ext cx="1872208" cy="1409577"/>
          </a:xfrm>
          <a:prstGeom prst="rect">
            <a:avLst/>
          </a:prstGeom>
        </p:spPr>
      </p:pic>
      <p:pic>
        <p:nvPicPr>
          <p:cNvPr id="5" name="4 Imagen" descr="PLANIFICADOR MENSU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3573017"/>
            <a:ext cx="2339689" cy="16561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b="1" dirty="0" smtClean="0"/>
              <a:t>DURANTE</a:t>
            </a:r>
            <a:endParaRPr lang="es-ES" b="1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gl-ES" dirty="0" smtClean="0"/>
              <a:t>Estratexias (Saber </a:t>
            </a:r>
            <a:r>
              <a:rPr lang="gl-ES" dirty="0" err="1" smtClean="0"/>
              <a:t>organizarse…</a:t>
            </a:r>
            <a:r>
              <a:rPr lang="gl-ES" dirty="0" smtClean="0"/>
              <a:t>)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gl-ES" dirty="0" smtClean="0"/>
              <a:t>Lugar de estudo</a:t>
            </a:r>
          </a:p>
          <a:p>
            <a:r>
              <a:rPr lang="gl-ES" dirty="0" smtClean="0"/>
              <a:t>Aproveitar as clases </a:t>
            </a:r>
            <a:r>
              <a:rPr lang="gl-ES" sz="1600" dirty="0" smtClean="0"/>
              <a:t>(tomar apuntes, atención, preguntar, revisar, </a:t>
            </a:r>
            <a:r>
              <a:rPr lang="gl-ES" sz="1600" dirty="0" err="1" smtClean="0"/>
              <a:t>participar…</a:t>
            </a:r>
            <a:r>
              <a:rPr lang="gl-ES" sz="1600" dirty="0" smtClean="0"/>
              <a:t>)</a:t>
            </a:r>
          </a:p>
          <a:p>
            <a:r>
              <a:rPr lang="gl-ES" dirty="0" smtClean="0"/>
              <a:t>Estar ao día! </a:t>
            </a:r>
            <a:r>
              <a:rPr lang="gl-ES" sz="1600" dirty="0" smtClean="0"/>
              <a:t>(anotar tarefas, </a:t>
            </a:r>
            <a:r>
              <a:rPr lang="gl-ES" sz="1600" dirty="0" err="1" smtClean="0"/>
              <a:t>correxir</a:t>
            </a:r>
            <a:r>
              <a:rPr lang="gl-ES" sz="1600" dirty="0" smtClean="0"/>
              <a:t>, entregar, comprobar, organizar </a:t>
            </a:r>
            <a:r>
              <a:rPr lang="gl-ES" sz="1600" dirty="0" err="1" smtClean="0"/>
              <a:t>apuntes…</a:t>
            </a:r>
            <a:r>
              <a:rPr lang="gl-ES" sz="1600" dirty="0" smtClean="0"/>
              <a:t>)</a:t>
            </a:r>
            <a:endParaRPr lang="gl-ES" dirty="0" smtClean="0"/>
          </a:p>
          <a:p>
            <a:r>
              <a:rPr lang="gl-ES" dirty="0" smtClean="0"/>
              <a:t>Medir as forzas!: </a:t>
            </a:r>
            <a:r>
              <a:rPr lang="gl-ES" dirty="0" err="1" smtClean="0"/>
              <a:t>Priorizar</a:t>
            </a:r>
            <a:endParaRPr lang="gl-ES" dirty="0" smtClean="0"/>
          </a:p>
          <a:p>
            <a:r>
              <a:rPr lang="gl-ES" dirty="0" smtClean="0"/>
              <a:t>Flexibilizar a planificación e a organización en función de necesidades</a:t>
            </a:r>
            <a:endParaRPr lang="gl-ES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Técnicas de </a:t>
            </a:r>
            <a:r>
              <a:rPr lang="es-ES" dirty="0" err="1" smtClean="0"/>
              <a:t>traballo</a:t>
            </a:r>
            <a:r>
              <a:rPr lang="es-ES" dirty="0" smtClean="0"/>
              <a:t> intelectual (Saber </a:t>
            </a:r>
            <a:r>
              <a:rPr lang="es-ES" dirty="0" err="1" smtClean="0"/>
              <a:t>facer</a:t>
            </a:r>
            <a:r>
              <a:rPr lang="es-ES" dirty="0" smtClean="0"/>
              <a:t>…)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4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dirty="0" smtClean="0"/>
              <a:t>Comprender e asimilar información</a:t>
            </a:r>
          </a:p>
          <a:p>
            <a:pPr lvl="1"/>
            <a:r>
              <a:rPr lang="es-ES" dirty="0" smtClean="0"/>
              <a:t>Lectura rápida/comprensiva</a:t>
            </a:r>
          </a:p>
          <a:p>
            <a:pPr lvl="1"/>
            <a:r>
              <a:rPr lang="es-ES" dirty="0" smtClean="0"/>
              <a:t>Extraer ideas </a:t>
            </a:r>
            <a:r>
              <a:rPr lang="es-ES" dirty="0" err="1" smtClean="0"/>
              <a:t>principais</a:t>
            </a:r>
            <a:r>
              <a:rPr lang="es-ES" dirty="0" smtClean="0"/>
              <a:t> e secundarias. </a:t>
            </a:r>
            <a:r>
              <a:rPr lang="es-ES" dirty="0" err="1" smtClean="0"/>
              <a:t>Subliñado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Resumo e parafraseo</a:t>
            </a:r>
          </a:p>
          <a:p>
            <a:pPr lvl="1"/>
            <a:r>
              <a:rPr lang="es-ES" dirty="0" smtClean="0"/>
              <a:t>Esquemas. </a:t>
            </a:r>
            <a:r>
              <a:rPr lang="es-ES" dirty="0" err="1" smtClean="0"/>
              <a:t>Cadros</a:t>
            </a:r>
            <a:r>
              <a:rPr lang="es-ES" dirty="0" smtClean="0"/>
              <a:t> sinópticos. Mapas </a:t>
            </a:r>
            <a:r>
              <a:rPr lang="es-ES" dirty="0" err="1" smtClean="0"/>
              <a:t>conceptuais</a:t>
            </a:r>
            <a:r>
              <a:rPr lang="es-ES" dirty="0" smtClean="0"/>
              <a:t>…</a:t>
            </a:r>
          </a:p>
          <a:p>
            <a:pPr lvl="1"/>
            <a:r>
              <a:rPr lang="es-ES" dirty="0" err="1" smtClean="0"/>
              <a:t>Estratexias</a:t>
            </a:r>
            <a:r>
              <a:rPr lang="es-ES" dirty="0" smtClean="0"/>
              <a:t> nemotécnicas. </a:t>
            </a:r>
            <a:r>
              <a:rPr lang="es-ES" dirty="0" err="1" smtClean="0"/>
              <a:t>Autoexames</a:t>
            </a:r>
            <a:endParaRPr lang="es-ES" dirty="0" smtClean="0"/>
          </a:p>
          <a:p>
            <a:pPr lvl="1"/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b="1" dirty="0" smtClean="0"/>
              <a:t>DESPOIS</a:t>
            </a:r>
            <a:endParaRPr lang="es-ES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4040188" cy="639762"/>
          </a:xfrm>
        </p:spPr>
        <p:txBody>
          <a:bodyPr>
            <a:normAutofit fontScale="25000" lnSpcReduction="20000"/>
          </a:bodyPr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sz="5100" dirty="0" smtClean="0"/>
              <a:t> </a:t>
            </a:r>
            <a:r>
              <a:rPr lang="es-ES" sz="9600" dirty="0" err="1" smtClean="0"/>
              <a:t>Estratexias</a:t>
            </a:r>
            <a:r>
              <a:rPr lang="es-ES" sz="9600" dirty="0" smtClean="0"/>
              <a:t> de Recuperación da información</a:t>
            </a:r>
            <a:endParaRPr lang="es-ES" sz="9600" dirty="0" smtClean="0"/>
          </a:p>
          <a:p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Repasos periódicos </a:t>
            </a:r>
            <a:r>
              <a:rPr lang="es-ES" b="1" dirty="0" smtClean="0"/>
              <a:t>: </a:t>
            </a:r>
            <a:r>
              <a:rPr lang="es-ES" b="1" dirty="0" err="1" smtClean="0"/>
              <a:t>traballar</a:t>
            </a:r>
            <a:r>
              <a:rPr lang="es-ES" b="1" dirty="0" smtClean="0"/>
              <a:t> memoria a curto, medio e longo </a:t>
            </a:r>
            <a:r>
              <a:rPr lang="es-ES" b="1" dirty="0" err="1" smtClean="0"/>
              <a:t>prazo</a:t>
            </a:r>
            <a:r>
              <a:rPr lang="es-ES" b="1" dirty="0" smtClean="0"/>
              <a:t> </a:t>
            </a:r>
            <a:r>
              <a:rPr lang="es-ES" b="1" dirty="0" err="1" smtClean="0"/>
              <a:t>require</a:t>
            </a:r>
            <a:r>
              <a:rPr lang="es-ES" b="1" dirty="0" smtClean="0"/>
              <a:t> </a:t>
            </a:r>
            <a:r>
              <a:rPr lang="es-ES" b="1" dirty="0" err="1" smtClean="0"/>
              <a:t>estratexias</a:t>
            </a:r>
            <a:r>
              <a:rPr lang="es-ES" b="1" dirty="0" smtClean="0"/>
              <a:t> distintas:</a:t>
            </a:r>
          </a:p>
          <a:p>
            <a:pPr lvl="1"/>
            <a:r>
              <a:rPr lang="es-ES" dirty="0" smtClean="0"/>
              <a:t>MLP: profunda comprensión e interrelación entre ideas, temas.. (Asociación de ideas, investigación, </a:t>
            </a:r>
            <a:r>
              <a:rPr lang="es-ES" dirty="0" err="1" smtClean="0"/>
              <a:t>traballos</a:t>
            </a:r>
            <a:r>
              <a:rPr lang="es-ES" dirty="0" smtClean="0"/>
              <a:t> específicos…)</a:t>
            </a:r>
          </a:p>
          <a:p>
            <a:pPr lvl="1"/>
            <a:r>
              <a:rPr lang="es-ES" dirty="0" smtClean="0"/>
              <a:t>MMP: Está </a:t>
            </a:r>
            <a:r>
              <a:rPr lang="es-ES" dirty="0" err="1" smtClean="0"/>
              <a:t>moi</a:t>
            </a:r>
            <a:r>
              <a:rPr lang="es-ES" dirty="0" smtClean="0"/>
              <a:t> vinculada a </a:t>
            </a:r>
            <a:r>
              <a:rPr lang="es-ES" dirty="0" err="1" smtClean="0"/>
              <a:t>estratexias</a:t>
            </a:r>
            <a:r>
              <a:rPr lang="es-ES" dirty="0" smtClean="0"/>
              <a:t>  periódicas de repetición, fragmentación e recodificación do material. (Repasos, </a:t>
            </a:r>
            <a:r>
              <a:rPr lang="es-ES" dirty="0" err="1" smtClean="0"/>
              <a:t>Resumos</a:t>
            </a:r>
            <a:r>
              <a:rPr lang="es-ES" dirty="0" smtClean="0"/>
              <a:t>, mapas </a:t>
            </a:r>
            <a:r>
              <a:rPr lang="es-ES" dirty="0" err="1" smtClean="0"/>
              <a:t>conceptuais</a:t>
            </a:r>
            <a:r>
              <a:rPr lang="es-ES" dirty="0" smtClean="0"/>
              <a:t>, esquemas…)</a:t>
            </a:r>
          </a:p>
          <a:p>
            <a:pPr lvl="1"/>
            <a:r>
              <a:rPr lang="es-ES" dirty="0" smtClean="0"/>
              <a:t>MCP: </a:t>
            </a:r>
            <a:r>
              <a:rPr lang="es-ES" dirty="0" err="1" smtClean="0"/>
              <a:t>Estratexias</a:t>
            </a:r>
            <a:r>
              <a:rPr lang="es-ES" dirty="0" smtClean="0"/>
              <a:t> inmediatas (saber tomar notas, reglas nemotécnicas, interés polo estímulo). </a:t>
            </a:r>
            <a:r>
              <a:rPr lang="es-ES" dirty="0" err="1" smtClean="0"/>
              <a:t>Ollo</a:t>
            </a:r>
            <a:r>
              <a:rPr lang="es-ES" dirty="0" smtClean="0"/>
              <a:t> é </a:t>
            </a:r>
            <a:r>
              <a:rPr lang="es-ES" dirty="0" err="1" smtClean="0"/>
              <a:t>moi</a:t>
            </a:r>
            <a:r>
              <a:rPr lang="es-ES" dirty="0" smtClean="0"/>
              <a:t> </a:t>
            </a:r>
            <a:r>
              <a:rPr lang="es-ES" dirty="0" err="1" smtClean="0"/>
              <a:t>enganosa</a:t>
            </a:r>
            <a:r>
              <a:rPr lang="es-ES" dirty="0" smtClean="0"/>
              <a:t>!!</a:t>
            </a:r>
          </a:p>
          <a:p>
            <a:r>
              <a:rPr lang="es-ES" dirty="0" smtClean="0"/>
              <a:t>Descansos</a:t>
            </a:r>
          </a:p>
          <a:p>
            <a:r>
              <a:rPr lang="es-ES" dirty="0" smtClean="0"/>
              <a:t>Memorizar </a:t>
            </a:r>
            <a:r>
              <a:rPr lang="es-ES" dirty="0" err="1" smtClean="0"/>
              <a:t>empregando</a:t>
            </a:r>
            <a:r>
              <a:rPr lang="es-ES" dirty="0" smtClean="0"/>
              <a:t> diferentes vías (auditiva, visual…)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 smtClean="0"/>
              <a:t>Sentido común…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err="1" smtClean="0"/>
              <a:t>Autoavaliación</a:t>
            </a:r>
            <a:endParaRPr lang="es-ES" dirty="0" smtClean="0"/>
          </a:p>
          <a:p>
            <a:r>
              <a:rPr lang="es-ES" dirty="0" err="1" smtClean="0"/>
              <a:t>Reaxustar</a:t>
            </a:r>
            <a:r>
              <a:rPr lang="es-ES" dirty="0" smtClean="0"/>
              <a:t> horarios-planificación, rutinas…</a:t>
            </a:r>
          </a:p>
          <a:p>
            <a:r>
              <a:rPr lang="es-ES" dirty="0" smtClean="0"/>
              <a:t>Importancia do locus de control interno (qué </a:t>
            </a:r>
            <a:r>
              <a:rPr lang="es-ES" dirty="0" err="1" smtClean="0"/>
              <a:t>fixen</a:t>
            </a:r>
            <a:r>
              <a:rPr lang="es-ES" dirty="0" smtClean="0"/>
              <a:t> mal?)</a:t>
            </a:r>
          </a:p>
          <a:p>
            <a:r>
              <a:rPr lang="es-ES" dirty="0" err="1" smtClean="0"/>
              <a:t>Actitude</a:t>
            </a:r>
            <a:r>
              <a:rPr lang="es-ES" dirty="0" smtClean="0"/>
              <a:t> positiva</a:t>
            </a:r>
          </a:p>
          <a:p>
            <a:r>
              <a:rPr lang="es-ES" dirty="0" err="1" smtClean="0"/>
              <a:t>Axustar</a:t>
            </a:r>
            <a:r>
              <a:rPr lang="es-ES" dirty="0" smtClean="0"/>
              <a:t> </a:t>
            </a:r>
            <a:r>
              <a:rPr lang="es-ES" dirty="0" err="1" smtClean="0"/>
              <a:t>obxectivos</a:t>
            </a:r>
            <a:r>
              <a:rPr lang="es-ES" dirty="0" smtClean="0"/>
              <a:t> a curto, medio e longo </a:t>
            </a:r>
            <a:r>
              <a:rPr lang="es-ES" dirty="0" err="1" smtClean="0"/>
              <a:t>prazo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323</Words>
  <Application>Microsoft Office PowerPoint</Application>
  <PresentationFormat>Presentación en pantalla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TÉCNICAS DE ESTUDIO</vt:lpstr>
      <vt:lpstr>¿QUÉ SON AS TÉCNICAS DE ESTUDIO?</vt:lpstr>
      <vt:lpstr>Por qué son importantes as técnicas de estudio?</vt:lpstr>
      <vt:lpstr>ANTES</vt:lpstr>
      <vt:lpstr>DURANTE</vt:lpstr>
      <vt:lpstr>DESPOIS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TÉCNICAS DE ESTUDIO</dc:title>
  <dc:creator>PC</dc:creator>
  <cp:lastModifiedBy>PC</cp:lastModifiedBy>
  <cp:revision>16</cp:revision>
  <dcterms:created xsi:type="dcterms:W3CDTF">2016-09-30T11:38:09Z</dcterms:created>
  <dcterms:modified xsi:type="dcterms:W3CDTF">2016-10-10T13:18:26Z</dcterms:modified>
</cp:coreProperties>
</file>