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  <p:sldMasterId id="2147483891" r:id="rId2"/>
  </p:sldMasterIdLst>
  <p:notesMasterIdLst>
    <p:notesMasterId r:id="rId36"/>
  </p:notesMasterIdLst>
  <p:sldIdLst>
    <p:sldId id="256" r:id="rId3"/>
    <p:sldId id="310" r:id="rId4"/>
    <p:sldId id="312" r:id="rId5"/>
    <p:sldId id="297" r:id="rId6"/>
    <p:sldId id="313" r:id="rId7"/>
    <p:sldId id="314" r:id="rId8"/>
    <p:sldId id="315" r:id="rId9"/>
    <p:sldId id="328" r:id="rId10"/>
    <p:sldId id="316" r:id="rId11"/>
    <p:sldId id="317" r:id="rId12"/>
    <p:sldId id="318" r:id="rId13"/>
    <p:sldId id="320" r:id="rId14"/>
    <p:sldId id="321" r:id="rId15"/>
    <p:sldId id="322" r:id="rId16"/>
    <p:sldId id="326" r:id="rId17"/>
    <p:sldId id="308" r:id="rId18"/>
    <p:sldId id="289" r:id="rId19"/>
    <p:sldId id="280" r:id="rId20"/>
    <p:sldId id="288" r:id="rId21"/>
    <p:sldId id="267" r:id="rId22"/>
    <p:sldId id="296" r:id="rId23"/>
    <p:sldId id="295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270" r:id="rId33"/>
    <p:sldId id="258" r:id="rId34"/>
    <p:sldId id="309" r:id="rId35"/>
  </p:sldIdLst>
  <p:sldSz cx="9144000" cy="6858000" type="screen4x3"/>
  <p:notesSz cx="6797675" cy="9926638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00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4660"/>
  </p:normalViewPr>
  <p:slideViewPr>
    <p:cSldViewPr>
      <p:cViewPr varScale="1">
        <p:scale>
          <a:sx n="81" d="100"/>
          <a:sy n="81" d="100"/>
        </p:scale>
        <p:origin x="-11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1C363F-4FAE-44D0-9EB1-ECA10A24926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19F344E-5AD2-4836-90F0-CB1CBFEF90F8}">
      <dgm:prSet phldrT="[Texto]"/>
      <dgm:spPr/>
      <dgm:t>
        <a:bodyPr/>
        <a:lstStyle/>
        <a:p>
          <a:r>
            <a:rPr lang="es-ES" dirty="0" smtClean="0"/>
            <a:t>Con título ESO</a:t>
          </a:r>
          <a:endParaRPr lang="es-ES" dirty="0"/>
        </a:p>
      </dgm:t>
    </dgm:pt>
    <dgm:pt modelId="{C2B06B9E-D7FF-4208-800E-F597876CDAC5}" type="parTrans" cxnId="{8C1A9D74-1FF1-42A5-9CAD-CE0A36EF4E4A}">
      <dgm:prSet/>
      <dgm:spPr/>
      <dgm:t>
        <a:bodyPr/>
        <a:lstStyle/>
        <a:p>
          <a:endParaRPr lang="es-ES"/>
        </a:p>
      </dgm:t>
    </dgm:pt>
    <dgm:pt modelId="{B4F6CB79-D315-4848-A3B0-13EEA3790A3E}" type="sibTrans" cxnId="{8C1A9D74-1FF1-42A5-9CAD-CE0A36EF4E4A}">
      <dgm:prSet/>
      <dgm:spPr/>
      <dgm:t>
        <a:bodyPr/>
        <a:lstStyle/>
        <a:p>
          <a:endParaRPr lang="es-ES"/>
        </a:p>
      </dgm:t>
    </dgm:pt>
    <dgm:pt modelId="{E80C7AC0-0F6B-4C98-8B8F-A23100DA3199}">
      <dgm:prSet phldrT="[Texto]"/>
      <dgm:spPr/>
      <dgm:t>
        <a:bodyPr/>
        <a:lstStyle/>
        <a:p>
          <a:r>
            <a:rPr lang="es-ES" dirty="0" smtClean="0"/>
            <a:t>BAC</a:t>
          </a:r>
          <a:endParaRPr lang="es-ES" dirty="0"/>
        </a:p>
      </dgm:t>
    </dgm:pt>
    <dgm:pt modelId="{DC89D2CB-1EF8-4535-804E-13992A8F6B33}" type="parTrans" cxnId="{8BACF9CF-4DB6-4D12-847A-34D85B584893}">
      <dgm:prSet/>
      <dgm:spPr/>
      <dgm:t>
        <a:bodyPr/>
        <a:lstStyle/>
        <a:p>
          <a:endParaRPr lang="es-ES"/>
        </a:p>
      </dgm:t>
    </dgm:pt>
    <dgm:pt modelId="{187D37BD-45BC-4E95-AD22-7F3C374C46AC}" type="sibTrans" cxnId="{8BACF9CF-4DB6-4D12-847A-34D85B584893}">
      <dgm:prSet/>
      <dgm:spPr/>
      <dgm:t>
        <a:bodyPr/>
        <a:lstStyle/>
        <a:p>
          <a:endParaRPr lang="es-ES"/>
        </a:p>
      </dgm:t>
    </dgm:pt>
    <dgm:pt modelId="{EF76C697-B867-4F73-BB5D-D7D649760121}">
      <dgm:prSet phldrT="[Texto]"/>
      <dgm:spPr/>
      <dgm:t>
        <a:bodyPr/>
        <a:lstStyle/>
        <a:p>
          <a:r>
            <a:rPr lang="es-ES" dirty="0" err="1" smtClean="0"/>
            <a:t>Universidade</a:t>
          </a:r>
          <a:r>
            <a:rPr lang="es-ES" dirty="0" smtClean="0"/>
            <a:t> (Grao, Máster, </a:t>
          </a:r>
          <a:r>
            <a:rPr lang="es-ES" dirty="0" err="1" smtClean="0"/>
            <a:t>Doutorado</a:t>
          </a:r>
          <a:r>
            <a:rPr lang="es-ES" dirty="0" smtClean="0"/>
            <a:t>)</a:t>
          </a:r>
          <a:endParaRPr lang="es-ES" dirty="0"/>
        </a:p>
      </dgm:t>
    </dgm:pt>
    <dgm:pt modelId="{E686F900-2CF0-4715-9362-D9264C07A398}" type="parTrans" cxnId="{3B4188E7-3EF0-46FE-9160-242ECE25B93F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4C06F926-E722-4AE3-A148-9F2D071F3A83}" type="sibTrans" cxnId="{3B4188E7-3EF0-46FE-9160-242ECE25B93F}">
      <dgm:prSet/>
      <dgm:spPr/>
      <dgm:t>
        <a:bodyPr/>
        <a:lstStyle/>
        <a:p>
          <a:endParaRPr lang="es-ES"/>
        </a:p>
      </dgm:t>
    </dgm:pt>
    <dgm:pt modelId="{2AC03CCC-1A0C-4DE9-AE54-8B82CAA7A17E}">
      <dgm:prSet phldrT="[Texto]"/>
      <dgm:spPr/>
      <dgm:t>
        <a:bodyPr/>
        <a:lstStyle/>
        <a:p>
          <a:r>
            <a:rPr lang="es-ES" dirty="0" err="1" smtClean="0"/>
            <a:t>C.F.Grado</a:t>
          </a:r>
          <a:r>
            <a:rPr lang="es-ES" dirty="0" smtClean="0"/>
            <a:t> Superior</a:t>
          </a:r>
          <a:endParaRPr lang="es-ES" dirty="0"/>
        </a:p>
      </dgm:t>
    </dgm:pt>
    <dgm:pt modelId="{EC9B4F4C-39BF-441D-AD82-A0F0F7C20CD0}" type="parTrans" cxnId="{B1BA0AAE-104B-4FEB-AF85-C2BD2B9B077D}">
      <dgm:prSet/>
      <dgm:spPr/>
      <dgm:t>
        <a:bodyPr/>
        <a:lstStyle/>
        <a:p>
          <a:endParaRPr lang="es-ES"/>
        </a:p>
      </dgm:t>
    </dgm:pt>
    <dgm:pt modelId="{03E19022-F0A6-4DE6-B15E-BAF78E29EB95}" type="sibTrans" cxnId="{B1BA0AAE-104B-4FEB-AF85-C2BD2B9B077D}">
      <dgm:prSet/>
      <dgm:spPr/>
      <dgm:t>
        <a:bodyPr/>
        <a:lstStyle/>
        <a:p>
          <a:endParaRPr lang="es-ES"/>
        </a:p>
      </dgm:t>
    </dgm:pt>
    <dgm:pt modelId="{3049852C-ECDB-47F0-8E20-742F99EEDAA0}">
      <dgm:prSet phldrT="[Texto]"/>
      <dgm:spPr/>
      <dgm:t>
        <a:bodyPr/>
        <a:lstStyle/>
        <a:p>
          <a:r>
            <a:rPr lang="es-ES" dirty="0" err="1" smtClean="0"/>
            <a:t>C.F.Grado</a:t>
          </a:r>
          <a:r>
            <a:rPr lang="es-ES" dirty="0" smtClean="0"/>
            <a:t> Medio</a:t>
          </a:r>
          <a:endParaRPr lang="es-ES" dirty="0"/>
        </a:p>
      </dgm:t>
    </dgm:pt>
    <dgm:pt modelId="{1E3817F8-ACC1-484C-98C2-4D7BFB22F6E2}" type="parTrans" cxnId="{1F5F36F4-2E6E-48C6-9ADE-2079533DCFD5}">
      <dgm:prSet/>
      <dgm:spPr/>
      <dgm:t>
        <a:bodyPr/>
        <a:lstStyle/>
        <a:p>
          <a:endParaRPr lang="es-ES"/>
        </a:p>
      </dgm:t>
    </dgm:pt>
    <dgm:pt modelId="{76FB56F7-2999-4B52-99C4-27A8DBA1F382}" type="sibTrans" cxnId="{1F5F36F4-2E6E-48C6-9ADE-2079533DCFD5}">
      <dgm:prSet/>
      <dgm:spPr/>
      <dgm:t>
        <a:bodyPr/>
        <a:lstStyle/>
        <a:p>
          <a:endParaRPr lang="es-ES"/>
        </a:p>
      </dgm:t>
    </dgm:pt>
    <dgm:pt modelId="{06C2AC93-D9E3-4734-8E5D-2859BC543A13}">
      <dgm:prSet phldrT="[Texto]"/>
      <dgm:spPr/>
      <dgm:t>
        <a:bodyPr/>
        <a:lstStyle/>
        <a:p>
          <a:r>
            <a:rPr lang="es-ES" dirty="0" smtClean="0"/>
            <a:t>C.F. Grado Superior</a:t>
          </a:r>
          <a:endParaRPr lang="es-ES" dirty="0"/>
        </a:p>
      </dgm:t>
    </dgm:pt>
    <dgm:pt modelId="{93C53CB2-CA58-4189-9741-74C3687CDBE2}" type="parTrans" cxnId="{6F465E38-A6F1-4170-8145-973DA763FB19}">
      <dgm:prSet/>
      <dgm:spPr/>
      <dgm:t>
        <a:bodyPr/>
        <a:lstStyle/>
        <a:p>
          <a:endParaRPr lang="es-ES"/>
        </a:p>
      </dgm:t>
    </dgm:pt>
    <dgm:pt modelId="{734F5632-FF4C-468D-B934-3F251B4301F5}" type="sibTrans" cxnId="{6F465E38-A6F1-4170-8145-973DA763FB19}">
      <dgm:prSet/>
      <dgm:spPr/>
      <dgm:t>
        <a:bodyPr/>
        <a:lstStyle/>
        <a:p>
          <a:endParaRPr lang="es-ES"/>
        </a:p>
      </dgm:t>
    </dgm:pt>
    <dgm:pt modelId="{DF17E1C6-FAA3-464C-9FFE-0B943EF7C573}">
      <dgm:prSet phldrT="[Texto]"/>
      <dgm:spPr/>
      <dgm:t>
        <a:bodyPr/>
        <a:lstStyle/>
        <a:p>
          <a:r>
            <a:rPr lang="es-ES" dirty="0" err="1" smtClean="0"/>
            <a:t>Universidade</a:t>
          </a:r>
          <a:r>
            <a:rPr lang="es-ES" dirty="0" smtClean="0"/>
            <a:t> </a:t>
          </a:r>
          <a:endParaRPr lang="es-ES" dirty="0"/>
        </a:p>
      </dgm:t>
    </dgm:pt>
    <dgm:pt modelId="{ECBB6375-EE56-4293-83C9-C53F5B4B95F9}" type="parTrans" cxnId="{942163D6-AD9A-4168-80D0-5594F8A622CB}">
      <dgm:prSet/>
      <dgm:spPr/>
      <dgm:t>
        <a:bodyPr/>
        <a:lstStyle/>
        <a:p>
          <a:endParaRPr lang="es-ES"/>
        </a:p>
      </dgm:t>
    </dgm:pt>
    <dgm:pt modelId="{9CE54B09-D42A-4150-89F1-D059CE850073}" type="sibTrans" cxnId="{942163D6-AD9A-4168-80D0-5594F8A622CB}">
      <dgm:prSet/>
      <dgm:spPr/>
      <dgm:t>
        <a:bodyPr/>
        <a:lstStyle/>
        <a:p>
          <a:endParaRPr lang="es-ES"/>
        </a:p>
      </dgm:t>
    </dgm:pt>
    <dgm:pt modelId="{F37B483A-DDDB-4EB8-A9B8-2EDA67BE96CA}">
      <dgm:prSet phldrT="[Texto]"/>
      <dgm:spPr/>
      <dgm:t>
        <a:bodyPr/>
        <a:lstStyle/>
        <a:p>
          <a:r>
            <a:rPr lang="es-ES" dirty="0" err="1" smtClean="0"/>
            <a:t>Universidade</a:t>
          </a:r>
          <a:endParaRPr lang="es-ES" dirty="0"/>
        </a:p>
      </dgm:t>
    </dgm:pt>
    <dgm:pt modelId="{4C61034F-3D14-4D46-9DB5-0EE56A3DF6CB}" type="parTrans" cxnId="{954ECDC1-AE73-439A-9782-6B52038F7165}">
      <dgm:prSet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1FE46299-40D5-4309-9DC7-6694454498A6}" type="sibTrans" cxnId="{954ECDC1-AE73-439A-9782-6B52038F7165}">
      <dgm:prSet/>
      <dgm:spPr/>
      <dgm:t>
        <a:bodyPr/>
        <a:lstStyle/>
        <a:p>
          <a:endParaRPr lang="es-ES"/>
        </a:p>
      </dgm:t>
    </dgm:pt>
    <dgm:pt modelId="{863FE715-1573-4B27-910D-241674D26840}" type="pres">
      <dgm:prSet presAssocID="{BD1C363F-4FAE-44D0-9EB1-ECA10A24926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B9D4616-0CB2-4FEE-AA17-37F95503BBFA}" type="pres">
      <dgm:prSet presAssocID="{019F344E-5AD2-4836-90F0-CB1CBFEF90F8}" presName="root1" presStyleCnt="0"/>
      <dgm:spPr/>
    </dgm:pt>
    <dgm:pt modelId="{FD50C1D0-40E9-4B80-9AC4-74DCDCDDEB06}" type="pres">
      <dgm:prSet presAssocID="{019F344E-5AD2-4836-90F0-CB1CBFEF90F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1E8F21-26C4-40AF-A103-1FA8840539B8}" type="pres">
      <dgm:prSet presAssocID="{019F344E-5AD2-4836-90F0-CB1CBFEF90F8}" presName="level2hierChild" presStyleCnt="0"/>
      <dgm:spPr/>
    </dgm:pt>
    <dgm:pt modelId="{1DE6246B-C387-4614-93FD-E70D98F3725E}" type="pres">
      <dgm:prSet presAssocID="{DC89D2CB-1EF8-4535-804E-13992A8F6B33}" presName="conn2-1" presStyleLbl="parChTrans1D2" presStyleIdx="0" presStyleCnt="2"/>
      <dgm:spPr/>
      <dgm:t>
        <a:bodyPr/>
        <a:lstStyle/>
        <a:p>
          <a:endParaRPr lang="es-ES"/>
        </a:p>
      </dgm:t>
    </dgm:pt>
    <dgm:pt modelId="{2311E66C-9D19-4FC3-9BB1-F3CB336D9BDE}" type="pres">
      <dgm:prSet presAssocID="{DC89D2CB-1EF8-4535-804E-13992A8F6B33}" presName="connTx" presStyleLbl="parChTrans1D2" presStyleIdx="0" presStyleCnt="2"/>
      <dgm:spPr/>
      <dgm:t>
        <a:bodyPr/>
        <a:lstStyle/>
        <a:p>
          <a:endParaRPr lang="es-ES"/>
        </a:p>
      </dgm:t>
    </dgm:pt>
    <dgm:pt modelId="{59C4D2D0-8056-40F9-AEC4-20F0512E6647}" type="pres">
      <dgm:prSet presAssocID="{E80C7AC0-0F6B-4C98-8B8F-A23100DA3199}" presName="root2" presStyleCnt="0"/>
      <dgm:spPr/>
    </dgm:pt>
    <dgm:pt modelId="{5B43BEF8-4092-49A8-A68A-804512ECFD9F}" type="pres">
      <dgm:prSet presAssocID="{E80C7AC0-0F6B-4C98-8B8F-A23100DA3199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66DC53-132A-49B2-9D4C-1C18491A778D}" type="pres">
      <dgm:prSet presAssocID="{E80C7AC0-0F6B-4C98-8B8F-A23100DA3199}" presName="level3hierChild" presStyleCnt="0"/>
      <dgm:spPr/>
    </dgm:pt>
    <dgm:pt modelId="{6B3D9D9C-0158-4AD4-BC1C-5274BEE9B338}" type="pres">
      <dgm:prSet presAssocID="{E686F900-2CF0-4715-9362-D9264C07A398}" presName="conn2-1" presStyleLbl="parChTrans1D3" presStyleIdx="0" presStyleCnt="3"/>
      <dgm:spPr/>
      <dgm:t>
        <a:bodyPr/>
        <a:lstStyle/>
        <a:p>
          <a:endParaRPr lang="es-ES"/>
        </a:p>
      </dgm:t>
    </dgm:pt>
    <dgm:pt modelId="{D478C2D2-D311-4FE3-A298-7B816796E0A9}" type="pres">
      <dgm:prSet presAssocID="{E686F900-2CF0-4715-9362-D9264C07A398}" presName="connTx" presStyleLbl="parChTrans1D3" presStyleIdx="0" presStyleCnt="3"/>
      <dgm:spPr/>
      <dgm:t>
        <a:bodyPr/>
        <a:lstStyle/>
        <a:p>
          <a:endParaRPr lang="es-ES"/>
        </a:p>
      </dgm:t>
    </dgm:pt>
    <dgm:pt modelId="{C9BFAA6C-2FD3-42D6-B901-1675043AA663}" type="pres">
      <dgm:prSet presAssocID="{EF76C697-B867-4F73-BB5D-D7D649760121}" presName="root2" presStyleCnt="0"/>
      <dgm:spPr/>
    </dgm:pt>
    <dgm:pt modelId="{75B8D213-2D90-4C18-A734-E3D719009A2E}" type="pres">
      <dgm:prSet presAssocID="{EF76C697-B867-4F73-BB5D-D7D649760121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631845-1F58-4EAE-AA95-56DE8E7AC76F}" type="pres">
      <dgm:prSet presAssocID="{EF76C697-B867-4F73-BB5D-D7D649760121}" presName="level3hierChild" presStyleCnt="0"/>
      <dgm:spPr/>
    </dgm:pt>
    <dgm:pt modelId="{96856B4F-50FC-4FD8-9764-06E4CF90CEF9}" type="pres">
      <dgm:prSet presAssocID="{EC9B4F4C-39BF-441D-AD82-A0F0F7C20CD0}" presName="conn2-1" presStyleLbl="parChTrans1D3" presStyleIdx="1" presStyleCnt="3"/>
      <dgm:spPr/>
      <dgm:t>
        <a:bodyPr/>
        <a:lstStyle/>
        <a:p>
          <a:endParaRPr lang="es-ES"/>
        </a:p>
      </dgm:t>
    </dgm:pt>
    <dgm:pt modelId="{D46EBE5B-9AFA-4C9B-85A7-91451C38F04E}" type="pres">
      <dgm:prSet presAssocID="{EC9B4F4C-39BF-441D-AD82-A0F0F7C20CD0}" presName="connTx" presStyleLbl="parChTrans1D3" presStyleIdx="1" presStyleCnt="3"/>
      <dgm:spPr/>
      <dgm:t>
        <a:bodyPr/>
        <a:lstStyle/>
        <a:p>
          <a:endParaRPr lang="es-ES"/>
        </a:p>
      </dgm:t>
    </dgm:pt>
    <dgm:pt modelId="{6014066E-6948-4698-8E6D-8320E4B618AC}" type="pres">
      <dgm:prSet presAssocID="{2AC03CCC-1A0C-4DE9-AE54-8B82CAA7A17E}" presName="root2" presStyleCnt="0"/>
      <dgm:spPr/>
    </dgm:pt>
    <dgm:pt modelId="{EAF0D540-0BF1-45D4-9189-3B96B8F873BE}" type="pres">
      <dgm:prSet presAssocID="{2AC03CCC-1A0C-4DE9-AE54-8B82CAA7A17E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C4DA64-8C5C-41DB-AC9B-3815FBC29642}" type="pres">
      <dgm:prSet presAssocID="{2AC03CCC-1A0C-4DE9-AE54-8B82CAA7A17E}" presName="level3hierChild" presStyleCnt="0"/>
      <dgm:spPr/>
    </dgm:pt>
    <dgm:pt modelId="{01650BD6-78F0-4545-9D64-0C59AC42C7D6}" type="pres">
      <dgm:prSet presAssocID="{ECBB6375-EE56-4293-83C9-C53F5B4B95F9}" presName="conn2-1" presStyleLbl="parChTrans1D4" presStyleIdx="0" presStyleCnt="2"/>
      <dgm:spPr/>
      <dgm:t>
        <a:bodyPr/>
        <a:lstStyle/>
        <a:p>
          <a:endParaRPr lang="es-ES"/>
        </a:p>
      </dgm:t>
    </dgm:pt>
    <dgm:pt modelId="{9D6686E3-15E6-4D6F-9FCA-B9FB4C44E78A}" type="pres">
      <dgm:prSet presAssocID="{ECBB6375-EE56-4293-83C9-C53F5B4B95F9}" presName="connTx" presStyleLbl="parChTrans1D4" presStyleIdx="0" presStyleCnt="2"/>
      <dgm:spPr/>
      <dgm:t>
        <a:bodyPr/>
        <a:lstStyle/>
        <a:p>
          <a:endParaRPr lang="es-ES"/>
        </a:p>
      </dgm:t>
    </dgm:pt>
    <dgm:pt modelId="{1EA2229E-AF66-40F2-B00B-BC53583B6384}" type="pres">
      <dgm:prSet presAssocID="{DF17E1C6-FAA3-464C-9FFE-0B943EF7C573}" presName="root2" presStyleCnt="0"/>
      <dgm:spPr/>
    </dgm:pt>
    <dgm:pt modelId="{4ACE19DE-8912-48C5-A8CD-17E0803A2B8E}" type="pres">
      <dgm:prSet presAssocID="{DF17E1C6-FAA3-464C-9FFE-0B943EF7C573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EA43D6-D4E3-4089-85F1-32794C27556A}" type="pres">
      <dgm:prSet presAssocID="{DF17E1C6-FAA3-464C-9FFE-0B943EF7C573}" presName="level3hierChild" presStyleCnt="0"/>
      <dgm:spPr/>
    </dgm:pt>
    <dgm:pt modelId="{EA38385B-D896-4A89-9312-452F1EAA92E6}" type="pres">
      <dgm:prSet presAssocID="{1E3817F8-ACC1-484C-98C2-4D7BFB22F6E2}" presName="conn2-1" presStyleLbl="parChTrans1D2" presStyleIdx="1" presStyleCnt="2"/>
      <dgm:spPr/>
      <dgm:t>
        <a:bodyPr/>
        <a:lstStyle/>
        <a:p>
          <a:endParaRPr lang="es-ES"/>
        </a:p>
      </dgm:t>
    </dgm:pt>
    <dgm:pt modelId="{35933C75-4ACC-4EFE-99A0-DA63C95B9FC2}" type="pres">
      <dgm:prSet presAssocID="{1E3817F8-ACC1-484C-98C2-4D7BFB22F6E2}" presName="connTx" presStyleLbl="parChTrans1D2" presStyleIdx="1" presStyleCnt="2"/>
      <dgm:spPr/>
      <dgm:t>
        <a:bodyPr/>
        <a:lstStyle/>
        <a:p>
          <a:endParaRPr lang="es-ES"/>
        </a:p>
      </dgm:t>
    </dgm:pt>
    <dgm:pt modelId="{56B121D2-58B1-4E65-A26B-C50B0BD95F57}" type="pres">
      <dgm:prSet presAssocID="{3049852C-ECDB-47F0-8E20-742F99EEDAA0}" presName="root2" presStyleCnt="0"/>
      <dgm:spPr/>
    </dgm:pt>
    <dgm:pt modelId="{A4617A4B-D40C-4E56-817B-27D1C0B5FB49}" type="pres">
      <dgm:prSet presAssocID="{3049852C-ECDB-47F0-8E20-742F99EEDAA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AF3A44-B33A-4A14-92F0-509C78C8209A}" type="pres">
      <dgm:prSet presAssocID="{3049852C-ECDB-47F0-8E20-742F99EEDAA0}" presName="level3hierChild" presStyleCnt="0"/>
      <dgm:spPr/>
    </dgm:pt>
    <dgm:pt modelId="{CE40BA59-3B9B-4462-988E-A50506973623}" type="pres">
      <dgm:prSet presAssocID="{93C53CB2-CA58-4189-9741-74C3687CDBE2}" presName="conn2-1" presStyleLbl="parChTrans1D3" presStyleIdx="2" presStyleCnt="3"/>
      <dgm:spPr/>
      <dgm:t>
        <a:bodyPr/>
        <a:lstStyle/>
        <a:p>
          <a:endParaRPr lang="es-ES"/>
        </a:p>
      </dgm:t>
    </dgm:pt>
    <dgm:pt modelId="{DEDAE5D3-DBD8-4B60-B12C-5D7D2FEF17B8}" type="pres">
      <dgm:prSet presAssocID="{93C53CB2-CA58-4189-9741-74C3687CDBE2}" presName="connTx" presStyleLbl="parChTrans1D3" presStyleIdx="2" presStyleCnt="3"/>
      <dgm:spPr/>
      <dgm:t>
        <a:bodyPr/>
        <a:lstStyle/>
        <a:p>
          <a:endParaRPr lang="es-ES"/>
        </a:p>
      </dgm:t>
    </dgm:pt>
    <dgm:pt modelId="{FC0D78B1-8736-476D-9BC2-174D845D4A49}" type="pres">
      <dgm:prSet presAssocID="{06C2AC93-D9E3-4734-8E5D-2859BC543A13}" presName="root2" presStyleCnt="0"/>
      <dgm:spPr/>
    </dgm:pt>
    <dgm:pt modelId="{DE97EB3F-B31E-42F9-8D44-439FA901616B}" type="pres">
      <dgm:prSet presAssocID="{06C2AC93-D9E3-4734-8E5D-2859BC543A13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B6C515-D96E-4071-96BE-DFEC15805D74}" type="pres">
      <dgm:prSet presAssocID="{06C2AC93-D9E3-4734-8E5D-2859BC543A13}" presName="level3hierChild" presStyleCnt="0"/>
      <dgm:spPr/>
    </dgm:pt>
    <dgm:pt modelId="{5D34E526-B6A2-43C0-904F-2E84CC02891B}" type="pres">
      <dgm:prSet presAssocID="{4C61034F-3D14-4D46-9DB5-0EE56A3DF6CB}" presName="conn2-1" presStyleLbl="parChTrans1D4" presStyleIdx="1" presStyleCnt="2"/>
      <dgm:spPr/>
      <dgm:t>
        <a:bodyPr/>
        <a:lstStyle/>
        <a:p>
          <a:endParaRPr lang="es-ES"/>
        </a:p>
      </dgm:t>
    </dgm:pt>
    <dgm:pt modelId="{7F420C0F-81F3-4CEF-93E5-74C8A8AF50CA}" type="pres">
      <dgm:prSet presAssocID="{4C61034F-3D14-4D46-9DB5-0EE56A3DF6CB}" presName="connTx" presStyleLbl="parChTrans1D4" presStyleIdx="1" presStyleCnt="2"/>
      <dgm:spPr/>
      <dgm:t>
        <a:bodyPr/>
        <a:lstStyle/>
        <a:p>
          <a:endParaRPr lang="es-ES"/>
        </a:p>
      </dgm:t>
    </dgm:pt>
    <dgm:pt modelId="{FB482EFA-9F9E-431D-BF97-8199C8EAB358}" type="pres">
      <dgm:prSet presAssocID="{F37B483A-DDDB-4EB8-A9B8-2EDA67BE96CA}" presName="root2" presStyleCnt="0"/>
      <dgm:spPr/>
    </dgm:pt>
    <dgm:pt modelId="{2DA06B79-658E-42FE-B698-5D4DEBD2E7BE}" type="pres">
      <dgm:prSet presAssocID="{F37B483A-DDDB-4EB8-A9B8-2EDA67BE96CA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FAF1F9-8EE4-4362-A2FA-4A84B7978074}" type="pres">
      <dgm:prSet presAssocID="{F37B483A-DDDB-4EB8-A9B8-2EDA67BE96CA}" presName="level3hierChild" presStyleCnt="0"/>
      <dgm:spPr/>
    </dgm:pt>
  </dgm:ptLst>
  <dgm:cxnLst>
    <dgm:cxn modelId="{E3AF2167-9E62-445F-9756-66C2C3D99DA2}" type="presOf" srcId="{4C61034F-3D14-4D46-9DB5-0EE56A3DF6CB}" destId="{7F420C0F-81F3-4CEF-93E5-74C8A8AF50CA}" srcOrd="1" destOrd="0" presId="urn:microsoft.com/office/officeart/2005/8/layout/hierarchy2"/>
    <dgm:cxn modelId="{010964D4-4558-43FE-BAD3-4AC542621E7F}" type="presOf" srcId="{ECBB6375-EE56-4293-83C9-C53F5B4B95F9}" destId="{9D6686E3-15E6-4D6F-9FCA-B9FB4C44E78A}" srcOrd="1" destOrd="0" presId="urn:microsoft.com/office/officeart/2005/8/layout/hierarchy2"/>
    <dgm:cxn modelId="{5DBE5AFF-5A6F-4060-AE9A-74C08A5F7002}" type="presOf" srcId="{EC9B4F4C-39BF-441D-AD82-A0F0F7C20CD0}" destId="{96856B4F-50FC-4FD8-9764-06E4CF90CEF9}" srcOrd="0" destOrd="0" presId="urn:microsoft.com/office/officeart/2005/8/layout/hierarchy2"/>
    <dgm:cxn modelId="{77396A0B-5965-45FD-81C7-CE5B2FD874AF}" type="presOf" srcId="{019F344E-5AD2-4836-90F0-CB1CBFEF90F8}" destId="{FD50C1D0-40E9-4B80-9AC4-74DCDCDDEB06}" srcOrd="0" destOrd="0" presId="urn:microsoft.com/office/officeart/2005/8/layout/hierarchy2"/>
    <dgm:cxn modelId="{5853F9E3-8F75-4902-B55A-5BC8D42BD10C}" type="presOf" srcId="{EC9B4F4C-39BF-441D-AD82-A0F0F7C20CD0}" destId="{D46EBE5B-9AFA-4C9B-85A7-91451C38F04E}" srcOrd="1" destOrd="0" presId="urn:microsoft.com/office/officeart/2005/8/layout/hierarchy2"/>
    <dgm:cxn modelId="{B5D80828-AFA1-479B-A700-D353CEC317CD}" type="presOf" srcId="{E80C7AC0-0F6B-4C98-8B8F-A23100DA3199}" destId="{5B43BEF8-4092-49A8-A68A-804512ECFD9F}" srcOrd="0" destOrd="0" presId="urn:microsoft.com/office/officeart/2005/8/layout/hierarchy2"/>
    <dgm:cxn modelId="{9D6E9108-D4D8-4F5C-BF13-B3DB0C6E77DC}" type="presOf" srcId="{ECBB6375-EE56-4293-83C9-C53F5B4B95F9}" destId="{01650BD6-78F0-4545-9D64-0C59AC42C7D6}" srcOrd="0" destOrd="0" presId="urn:microsoft.com/office/officeart/2005/8/layout/hierarchy2"/>
    <dgm:cxn modelId="{5EB3BF44-FAA3-4665-9B77-9246C55B7523}" type="presOf" srcId="{DC89D2CB-1EF8-4535-804E-13992A8F6B33}" destId="{2311E66C-9D19-4FC3-9BB1-F3CB336D9BDE}" srcOrd="1" destOrd="0" presId="urn:microsoft.com/office/officeart/2005/8/layout/hierarchy2"/>
    <dgm:cxn modelId="{6F465E38-A6F1-4170-8145-973DA763FB19}" srcId="{3049852C-ECDB-47F0-8E20-742F99EEDAA0}" destId="{06C2AC93-D9E3-4734-8E5D-2859BC543A13}" srcOrd="0" destOrd="0" parTransId="{93C53CB2-CA58-4189-9741-74C3687CDBE2}" sibTransId="{734F5632-FF4C-468D-B934-3F251B4301F5}"/>
    <dgm:cxn modelId="{434422AF-6664-4890-894B-594C36176BCF}" type="presOf" srcId="{DC89D2CB-1EF8-4535-804E-13992A8F6B33}" destId="{1DE6246B-C387-4614-93FD-E70D98F3725E}" srcOrd="0" destOrd="0" presId="urn:microsoft.com/office/officeart/2005/8/layout/hierarchy2"/>
    <dgm:cxn modelId="{B1BA0AAE-104B-4FEB-AF85-C2BD2B9B077D}" srcId="{E80C7AC0-0F6B-4C98-8B8F-A23100DA3199}" destId="{2AC03CCC-1A0C-4DE9-AE54-8B82CAA7A17E}" srcOrd="1" destOrd="0" parTransId="{EC9B4F4C-39BF-441D-AD82-A0F0F7C20CD0}" sibTransId="{03E19022-F0A6-4DE6-B15E-BAF78E29EB95}"/>
    <dgm:cxn modelId="{7D7E7AD8-A410-4804-B8AC-0E1E20BD787F}" type="presOf" srcId="{93C53CB2-CA58-4189-9741-74C3687CDBE2}" destId="{CE40BA59-3B9B-4462-988E-A50506973623}" srcOrd="0" destOrd="0" presId="urn:microsoft.com/office/officeart/2005/8/layout/hierarchy2"/>
    <dgm:cxn modelId="{C47D5CCE-FD6E-4B10-B5C8-B103AADBC166}" type="presOf" srcId="{E686F900-2CF0-4715-9362-D9264C07A398}" destId="{D478C2D2-D311-4FE3-A298-7B816796E0A9}" srcOrd="1" destOrd="0" presId="urn:microsoft.com/office/officeart/2005/8/layout/hierarchy2"/>
    <dgm:cxn modelId="{E7F1F294-E3FF-4C08-8C29-4ADDDC45E052}" type="presOf" srcId="{EF76C697-B867-4F73-BB5D-D7D649760121}" destId="{75B8D213-2D90-4C18-A734-E3D719009A2E}" srcOrd="0" destOrd="0" presId="urn:microsoft.com/office/officeart/2005/8/layout/hierarchy2"/>
    <dgm:cxn modelId="{8BACF9CF-4DB6-4D12-847A-34D85B584893}" srcId="{019F344E-5AD2-4836-90F0-CB1CBFEF90F8}" destId="{E80C7AC0-0F6B-4C98-8B8F-A23100DA3199}" srcOrd="0" destOrd="0" parTransId="{DC89D2CB-1EF8-4535-804E-13992A8F6B33}" sibTransId="{187D37BD-45BC-4E95-AD22-7F3C374C46AC}"/>
    <dgm:cxn modelId="{8C1A9D74-1FF1-42A5-9CAD-CE0A36EF4E4A}" srcId="{BD1C363F-4FAE-44D0-9EB1-ECA10A249267}" destId="{019F344E-5AD2-4836-90F0-CB1CBFEF90F8}" srcOrd="0" destOrd="0" parTransId="{C2B06B9E-D7FF-4208-800E-F597876CDAC5}" sibTransId="{B4F6CB79-D315-4848-A3B0-13EEA3790A3E}"/>
    <dgm:cxn modelId="{B3D66210-50AC-4188-865C-F8905087A390}" type="presOf" srcId="{2AC03CCC-1A0C-4DE9-AE54-8B82CAA7A17E}" destId="{EAF0D540-0BF1-45D4-9189-3B96B8F873BE}" srcOrd="0" destOrd="0" presId="urn:microsoft.com/office/officeart/2005/8/layout/hierarchy2"/>
    <dgm:cxn modelId="{086B90D6-5D4B-400B-9463-94821F37333E}" type="presOf" srcId="{93C53CB2-CA58-4189-9741-74C3687CDBE2}" destId="{DEDAE5D3-DBD8-4B60-B12C-5D7D2FEF17B8}" srcOrd="1" destOrd="0" presId="urn:microsoft.com/office/officeart/2005/8/layout/hierarchy2"/>
    <dgm:cxn modelId="{F2D48140-B3AB-4900-B50A-F2AA75502E66}" type="presOf" srcId="{06C2AC93-D9E3-4734-8E5D-2859BC543A13}" destId="{DE97EB3F-B31E-42F9-8D44-439FA901616B}" srcOrd="0" destOrd="0" presId="urn:microsoft.com/office/officeart/2005/8/layout/hierarchy2"/>
    <dgm:cxn modelId="{9AC98B93-1658-4CDA-99B9-A05D87187129}" type="presOf" srcId="{1E3817F8-ACC1-484C-98C2-4D7BFB22F6E2}" destId="{EA38385B-D896-4A89-9312-452F1EAA92E6}" srcOrd="0" destOrd="0" presId="urn:microsoft.com/office/officeart/2005/8/layout/hierarchy2"/>
    <dgm:cxn modelId="{3B4188E7-3EF0-46FE-9160-242ECE25B93F}" srcId="{E80C7AC0-0F6B-4C98-8B8F-A23100DA3199}" destId="{EF76C697-B867-4F73-BB5D-D7D649760121}" srcOrd="0" destOrd="0" parTransId="{E686F900-2CF0-4715-9362-D9264C07A398}" sibTransId="{4C06F926-E722-4AE3-A148-9F2D071F3A83}"/>
    <dgm:cxn modelId="{942163D6-AD9A-4168-80D0-5594F8A622CB}" srcId="{2AC03CCC-1A0C-4DE9-AE54-8B82CAA7A17E}" destId="{DF17E1C6-FAA3-464C-9FFE-0B943EF7C573}" srcOrd="0" destOrd="0" parTransId="{ECBB6375-EE56-4293-83C9-C53F5B4B95F9}" sibTransId="{9CE54B09-D42A-4150-89F1-D059CE850073}"/>
    <dgm:cxn modelId="{036B0AB9-08F9-418E-99E7-655F33C49793}" type="presOf" srcId="{3049852C-ECDB-47F0-8E20-742F99EEDAA0}" destId="{A4617A4B-D40C-4E56-817B-27D1C0B5FB49}" srcOrd="0" destOrd="0" presId="urn:microsoft.com/office/officeart/2005/8/layout/hierarchy2"/>
    <dgm:cxn modelId="{8FB472AC-9E45-4713-B246-0C11AC4CC458}" type="presOf" srcId="{DF17E1C6-FAA3-464C-9FFE-0B943EF7C573}" destId="{4ACE19DE-8912-48C5-A8CD-17E0803A2B8E}" srcOrd="0" destOrd="0" presId="urn:microsoft.com/office/officeart/2005/8/layout/hierarchy2"/>
    <dgm:cxn modelId="{BA203610-5E09-4DF2-9A6F-739A176415D8}" type="presOf" srcId="{4C61034F-3D14-4D46-9DB5-0EE56A3DF6CB}" destId="{5D34E526-B6A2-43C0-904F-2E84CC02891B}" srcOrd="0" destOrd="0" presId="urn:microsoft.com/office/officeart/2005/8/layout/hierarchy2"/>
    <dgm:cxn modelId="{1718CAF0-C2D6-4BA2-9AA5-0088B3DDA81D}" type="presOf" srcId="{BD1C363F-4FAE-44D0-9EB1-ECA10A249267}" destId="{863FE715-1573-4B27-910D-241674D26840}" srcOrd="0" destOrd="0" presId="urn:microsoft.com/office/officeart/2005/8/layout/hierarchy2"/>
    <dgm:cxn modelId="{1F5F36F4-2E6E-48C6-9ADE-2079533DCFD5}" srcId="{019F344E-5AD2-4836-90F0-CB1CBFEF90F8}" destId="{3049852C-ECDB-47F0-8E20-742F99EEDAA0}" srcOrd="1" destOrd="0" parTransId="{1E3817F8-ACC1-484C-98C2-4D7BFB22F6E2}" sibTransId="{76FB56F7-2999-4B52-99C4-27A8DBA1F382}"/>
    <dgm:cxn modelId="{F63CE7E6-5F45-4B24-9527-199471204933}" type="presOf" srcId="{E686F900-2CF0-4715-9362-D9264C07A398}" destId="{6B3D9D9C-0158-4AD4-BC1C-5274BEE9B338}" srcOrd="0" destOrd="0" presId="urn:microsoft.com/office/officeart/2005/8/layout/hierarchy2"/>
    <dgm:cxn modelId="{954ECDC1-AE73-439A-9782-6B52038F7165}" srcId="{06C2AC93-D9E3-4734-8E5D-2859BC543A13}" destId="{F37B483A-DDDB-4EB8-A9B8-2EDA67BE96CA}" srcOrd="0" destOrd="0" parTransId="{4C61034F-3D14-4D46-9DB5-0EE56A3DF6CB}" sibTransId="{1FE46299-40D5-4309-9DC7-6694454498A6}"/>
    <dgm:cxn modelId="{3D14B2E3-12CA-4521-9523-A6764F781112}" type="presOf" srcId="{1E3817F8-ACC1-484C-98C2-4D7BFB22F6E2}" destId="{35933C75-4ACC-4EFE-99A0-DA63C95B9FC2}" srcOrd="1" destOrd="0" presId="urn:microsoft.com/office/officeart/2005/8/layout/hierarchy2"/>
    <dgm:cxn modelId="{FC1EF78C-546F-4755-99EF-7FE4F1E8BCB2}" type="presOf" srcId="{F37B483A-DDDB-4EB8-A9B8-2EDA67BE96CA}" destId="{2DA06B79-658E-42FE-B698-5D4DEBD2E7BE}" srcOrd="0" destOrd="0" presId="urn:microsoft.com/office/officeart/2005/8/layout/hierarchy2"/>
    <dgm:cxn modelId="{FBFA2EB5-5782-4853-8393-B3D5B66D3AB6}" type="presParOf" srcId="{863FE715-1573-4B27-910D-241674D26840}" destId="{EB9D4616-0CB2-4FEE-AA17-37F95503BBFA}" srcOrd="0" destOrd="0" presId="urn:microsoft.com/office/officeart/2005/8/layout/hierarchy2"/>
    <dgm:cxn modelId="{C9F4085F-CEBA-4620-907D-D5D97D5B0143}" type="presParOf" srcId="{EB9D4616-0CB2-4FEE-AA17-37F95503BBFA}" destId="{FD50C1D0-40E9-4B80-9AC4-74DCDCDDEB06}" srcOrd="0" destOrd="0" presId="urn:microsoft.com/office/officeart/2005/8/layout/hierarchy2"/>
    <dgm:cxn modelId="{C7CEABE6-A8A0-4322-A928-775152820DDF}" type="presParOf" srcId="{EB9D4616-0CB2-4FEE-AA17-37F95503BBFA}" destId="{E71E8F21-26C4-40AF-A103-1FA8840539B8}" srcOrd="1" destOrd="0" presId="urn:microsoft.com/office/officeart/2005/8/layout/hierarchy2"/>
    <dgm:cxn modelId="{95F4690D-039B-4803-BB6D-58CFE84C5AA4}" type="presParOf" srcId="{E71E8F21-26C4-40AF-A103-1FA8840539B8}" destId="{1DE6246B-C387-4614-93FD-E70D98F3725E}" srcOrd="0" destOrd="0" presId="urn:microsoft.com/office/officeart/2005/8/layout/hierarchy2"/>
    <dgm:cxn modelId="{9BB53E9A-7EE2-4653-A9CC-E9662A281256}" type="presParOf" srcId="{1DE6246B-C387-4614-93FD-E70D98F3725E}" destId="{2311E66C-9D19-4FC3-9BB1-F3CB336D9BDE}" srcOrd="0" destOrd="0" presId="urn:microsoft.com/office/officeart/2005/8/layout/hierarchy2"/>
    <dgm:cxn modelId="{CE50FAF3-7BA6-4604-B388-0FB919AFB6AE}" type="presParOf" srcId="{E71E8F21-26C4-40AF-A103-1FA8840539B8}" destId="{59C4D2D0-8056-40F9-AEC4-20F0512E6647}" srcOrd="1" destOrd="0" presId="urn:microsoft.com/office/officeart/2005/8/layout/hierarchy2"/>
    <dgm:cxn modelId="{1911F33D-E4CE-40DD-A214-16CB74D176E2}" type="presParOf" srcId="{59C4D2D0-8056-40F9-AEC4-20F0512E6647}" destId="{5B43BEF8-4092-49A8-A68A-804512ECFD9F}" srcOrd="0" destOrd="0" presId="urn:microsoft.com/office/officeart/2005/8/layout/hierarchy2"/>
    <dgm:cxn modelId="{3E6BD5B2-33AF-4B7B-8461-C622F7B8DC7A}" type="presParOf" srcId="{59C4D2D0-8056-40F9-AEC4-20F0512E6647}" destId="{DC66DC53-132A-49B2-9D4C-1C18491A778D}" srcOrd="1" destOrd="0" presId="urn:microsoft.com/office/officeart/2005/8/layout/hierarchy2"/>
    <dgm:cxn modelId="{756D1C3F-FC1B-435E-8DE5-3D440EBC6A1E}" type="presParOf" srcId="{DC66DC53-132A-49B2-9D4C-1C18491A778D}" destId="{6B3D9D9C-0158-4AD4-BC1C-5274BEE9B338}" srcOrd="0" destOrd="0" presId="urn:microsoft.com/office/officeart/2005/8/layout/hierarchy2"/>
    <dgm:cxn modelId="{65CB849D-AB7B-4539-9AA2-48F32ABEDA51}" type="presParOf" srcId="{6B3D9D9C-0158-4AD4-BC1C-5274BEE9B338}" destId="{D478C2D2-D311-4FE3-A298-7B816796E0A9}" srcOrd="0" destOrd="0" presId="urn:microsoft.com/office/officeart/2005/8/layout/hierarchy2"/>
    <dgm:cxn modelId="{36456655-6E32-4C01-BE80-9A8D50125041}" type="presParOf" srcId="{DC66DC53-132A-49B2-9D4C-1C18491A778D}" destId="{C9BFAA6C-2FD3-42D6-B901-1675043AA663}" srcOrd="1" destOrd="0" presId="urn:microsoft.com/office/officeart/2005/8/layout/hierarchy2"/>
    <dgm:cxn modelId="{8EFD6368-13A1-4FE5-BC84-0BF737BE7830}" type="presParOf" srcId="{C9BFAA6C-2FD3-42D6-B901-1675043AA663}" destId="{75B8D213-2D90-4C18-A734-E3D719009A2E}" srcOrd="0" destOrd="0" presId="urn:microsoft.com/office/officeart/2005/8/layout/hierarchy2"/>
    <dgm:cxn modelId="{891E78E9-8B1B-4AF1-97CE-E25CABC453F0}" type="presParOf" srcId="{C9BFAA6C-2FD3-42D6-B901-1675043AA663}" destId="{44631845-1F58-4EAE-AA95-56DE8E7AC76F}" srcOrd="1" destOrd="0" presId="urn:microsoft.com/office/officeart/2005/8/layout/hierarchy2"/>
    <dgm:cxn modelId="{DB3C2DA6-F1A1-4C36-81AE-89056745361C}" type="presParOf" srcId="{DC66DC53-132A-49B2-9D4C-1C18491A778D}" destId="{96856B4F-50FC-4FD8-9764-06E4CF90CEF9}" srcOrd="2" destOrd="0" presId="urn:microsoft.com/office/officeart/2005/8/layout/hierarchy2"/>
    <dgm:cxn modelId="{2EDBC671-3EE0-4FF8-9E6F-0705E627C18B}" type="presParOf" srcId="{96856B4F-50FC-4FD8-9764-06E4CF90CEF9}" destId="{D46EBE5B-9AFA-4C9B-85A7-91451C38F04E}" srcOrd="0" destOrd="0" presId="urn:microsoft.com/office/officeart/2005/8/layout/hierarchy2"/>
    <dgm:cxn modelId="{D28BCAB9-5250-4F29-80DE-B66FB89EA161}" type="presParOf" srcId="{DC66DC53-132A-49B2-9D4C-1C18491A778D}" destId="{6014066E-6948-4698-8E6D-8320E4B618AC}" srcOrd="3" destOrd="0" presId="urn:microsoft.com/office/officeart/2005/8/layout/hierarchy2"/>
    <dgm:cxn modelId="{7964C780-1EBB-4270-A7EE-7CACAF691AD0}" type="presParOf" srcId="{6014066E-6948-4698-8E6D-8320E4B618AC}" destId="{EAF0D540-0BF1-45D4-9189-3B96B8F873BE}" srcOrd="0" destOrd="0" presId="urn:microsoft.com/office/officeart/2005/8/layout/hierarchy2"/>
    <dgm:cxn modelId="{227B5599-17EA-4736-A835-A1B928EB81C3}" type="presParOf" srcId="{6014066E-6948-4698-8E6D-8320E4B618AC}" destId="{21C4DA64-8C5C-41DB-AC9B-3815FBC29642}" srcOrd="1" destOrd="0" presId="urn:microsoft.com/office/officeart/2005/8/layout/hierarchy2"/>
    <dgm:cxn modelId="{3D639112-F85F-4083-8BE7-587537E28467}" type="presParOf" srcId="{21C4DA64-8C5C-41DB-AC9B-3815FBC29642}" destId="{01650BD6-78F0-4545-9D64-0C59AC42C7D6}" srcOrd="0" destOrd="0" presId="urn:microsoft.com/office/officeart/2005/8/layout/hierarchy2"/>
    <dgm:cxn modelId="{3B03B8DE-2283-45B7-92BA-532CDD9B6484}" type="presParOf" srcId="{01650BD6-78F0-4545-9D64-0C59AC42C7D6}" destId="{9D6686E3-15E6-4D6F-9FCA-B9FB4C44E78A}" srcOrd="0" destOrd="0" presId="urn:microsoft.com/office/officeart/2005/8/layout/hierarchy2"/>
    <dgm:cxn modelId="{D0DBCA52-60BD-4E62-B509-D04D6171967B}" type="presParOf" srcId="{21C4DA64-8C5C-41DB-AC9B-3815FBC29642}" destId="{1EA2229E-AF66-40F2-B00B-BC53583B6384}" srcOrd="1" destOrd="0" presId="urn:microsoft.com/office/officeart/2005/8/layout/hierarchy2"/>
    <dgm:cxn modelId="{88F4547A-9FC8-408D-97EB-BDABBCB7E986}" type="presParOf" srcId="{1EA2229E-AF66-40F2-B00B-BC53583B6384}" destId="{4ACE19DE-8912-48C5-A8CD-17E0803A2B8E}" srcOrd="0" destOrd="0" presId="urn:microsoft.com/office/officeart/2005/8/layout/hierarchy2"/>
    <dgm:cxn modelId="{D718277A-4DAC-42DB-91F8-938629DDC422}" type="presParOf" srcId="{1EA2229E-AF66-40F2-B00B-BC53583B6384}" destId="{C4EA43D6-D4E3-4089-85F1-32794C27556A}" srcOrd="1" destOrd="0" presId="urn:microsoft.com/office/officeart/2005/8/layout/hierarchy2"/>
    <dgm:cxn modelId="{CE6DEDFE-0FE5-4199-BE71-A035AA3F31D9}" type="presParOf" srcId="{E71E8F21-26C4-40AF-A103-1FA8840539B8}" destId="{EA38385B-D896-4A89-9312-452F1EAA92E6}" srcOrd="2" destOrd="0" presId="urn:microsoft.com/office/officeart/2005/8/layout/hierarchy2"/>
    <dgm:cxn modelId="{9F3F03E0-629A-4940-9A86-898F5E5685B1}" type="presParOf" srcId="{EA38385B-D896-4A89-9312-452F1EAA92E6}" destId="{35933C75-4ACC-4EFE-99A0-DA63C95B9FC2}" srcOrd="0" destOrd="0" presId="urn:microsoft.com/office/officeart/2005/8/layout/hierarchy2"/>
    <dgm:cxn modelId="{03793413-32B1-4AEE-A093-3FF46FC40A97}" type="presParOf" srcId="{E71E8F21-26C4-40AF-A103-1FA8840539B8}" destId="{56B121D2-58B1-4E65-A26B-C50B0BD95F57}" srcOrd="3" destOrd="0" presId="urn:microsoft.com/office/officeart/2005/8/layout/hierarchy2"/>
    <dgm:cxn modelId="{9822C38E-445D-4B9A-AF78-33FE5575F750}" type="presParOf" srcId="{56B121D2-58B1-4E65-A26B-C50B0BD95F57}" destId="{A4617A4B-D40C-4E56-817B-27D1C0B5FB49}" srcOrd="0" destOrd="0" presId="urn:microsoft.com/office/officeart/2005/8/layout/hierarchy2"/>
    <dgm:cxn modelId="{759745C2-11EA-464E-9748-EC8CBC434CF1}" type="presParOf" srcId="{56B121D2-58B1-4E65-A26B-C50B0BD95F57}" destId="{EFAF3A44-B33A-4A14-92F0-509C78C8209A}" srcOrd="1" destOrd="0" presId="urn:microsoft.com/office/officeart/2005/8/layout/hierarchy2"/>
    <dgm:cxn modelId="{003844F2-0411-40B9-BCC4-803F3C022D34}" type="presParOf" srcId="{EFAF3A44-B33A-4A14-92F0-509C78C8209A}" destId="{CE40BA59-3B9B-4462-988E-A50506973623}" srcOrd="0" destOrd="0" presId="urn:microsoft.com/office/officeart/2005/8/layout/hierarchy2"/>
    <dgm:cxn modelId="{5AD590C6-2B29-46D6-B9A8-F540F837175B}" type="presParOf" srcId="{CE40BA59-3B9B-4462-988E-A50506973623}" destId="{DEDAE5D3-DBD8-4B60-B12C-5D7D2FEF17B8}" srcOrd="0" destOrd="0" presId="urn:microsoft.com/office/officeart/2005/8/layout/hierarchy2"/>
    <dgm:cxn modelId="{DF13A1D0-0B43-491A-99CD-66B4FF6B164A}" type="presParOf" srcId="{EFAF3A44-B33A-4A14-92F0-509C78C8209A}" destId="{FC0D78B1-8736-476D-9BC2-174D845D4A49}" srcOrd="1" destOrd="0" presId="urn:microsoft.com/office/officeart/2005/8/layout/hierarchy2"/>
    <dgm:cxn modelId="{7F2205E6-05D6-4FE1-9338-7F17C7A9036C}" type="presParOf" srcId="{FC0D78B1-8736-476D-9BC2-174D845D4A49}" destId="{DE97EB3F-B31E-42F9-8D44-439FA901616B}" srcOrd="0" destOrd="0" presId="urn:microsoft.com/office/officeart/2005/8/layout/hierarchy2"/>
    <dgm:cxn modelId="{C3347FF5-2A38-417B-BD02-FB1FB16D84AC}" type="presParOf" srcId="{FC0D78B1-8736-476D-9BC2-174D845D4A49}" destId="{A3B6C515-D96E-4071-96BE-DFEC15805D74}" srcOrd="1" destOrd="0" presId="urn:microsoft.com/office/officeart/2005/8/layout/hierarchy2"/>
    <dgm:cxn modelId="{EAF0E58D-5F27-48E4-9B91-5E7D6BCDED38}" type="presParOf" srcId="{A3B6C515-D96E-4071-96BE-DFEC15805D74}" destId="{5D34E526-B6A2-43C0-904F-2E84CC02891B}" srcOrd="0" destOrd="0" presId="urn:microsoft.com/office/officeart/2005/8/layout/hierarchy2"/>
    <dgm:cxn modelId="{68239B39-F008-41B0-966A-D3731F3BC74A}" type="presParOf" srcId="{5D34E526-B6A2-43C0-904F-2E84CC02891B}" destId="{7F420C0F-81F3-4CEF-93E5-74C8A8AF50CA}" srcOrd="0" destOrd="0" presId="urn:microsoft.com/office/officeart/2005/8/layout/hierarchy2"/>
    <dgm:cxn modelId="{1C478231-8B24-407B-A5FF-48AAB140DE92}" type="presParOf" srcId="{A3B6C515-D96E-4071-96BE-DFEC15805D74}" destId="{FB482EFA-9F9E-431D-BF97-8199C8EAB358}" srcOrd="1" destOrd="0" presId="urn:microsoft.com/office/officeart/2005/8/layout/hierarchy2"/>
    <dgm:cxn modelId="{BE170AFE-8D74-457F-B485-B7CF2E864319}" type="presParOf" srcId="{FB482EFA-9F9E-431D-BF97-8199C8EAB358}" destId="{2DA06B79-658E-42FE-B698-5D4DEBD2E7BE}" srcOrd="0" destOrd="0" presId="urn:microsoft.com/office/officeart/2005/8/layout/hierarchy2"/>
    <dgm:cxn modelId="{D63D72DF-BF28-411C-8368-61B82F0B6DF2}" type="presParOf" srcId="{FB482EFA-9F9E-431D-BF97-8199C8EAB358}" destId="{91FAF1F9-8EE4-4362-A2FA-4A84B7978074}" srcOrd="1" destOrd="0" presId="urn:microsoft.com/office/officeart/2005/8/layout/hierarchy2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1C363F-4FAE-44D0-9EB1-ECA10A24926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19F344E-5AD2-4836-90F0-CB1CBFEF90F8}">
      <dgm:prSet phldrT="[Texto]"/>
      <dgm:spPr/>
      <dgm:t>
        <a:bodyPr/>
        <a:lstStyle/>
        <a:p>
          <a:r>
            <a:rPr lang="es-ES" dirty="0" err="1" smtClean="0"/>
            <a:t>Sen</a:t>
          </a:r>
          <a:r>
            <a:rPr lang="es-ES" dirty="0" smtClean="0"/>
            <a:t> título ESO</a:t>
          </a:r>
          <a:endParaRPr lang="es-ES" dirty="0"/>
        </a:p>
      </dgm:t>
    </dgm:pt>
    <dgm:pt modelId="{C2B06B9E-D7FF-4208-800E-F597876CDAC5}" type="parTrans" cxnId="{8C1A9D74-1FF1-42A5-9CAD-CE0A36EF4E4A}">
      <dgm:prSet/>
      <dgm:spPr/>
      <dgm:t>
        <a:bodyPr/>
        <a:lstStyle/>
        <a:p>
          <a:endParaRPr lang="es-ES"/>
        </a:p>
      </dgm:t>
    </dgm:pt>
    <dgm:pt modelId="{B4F6CB79-D315-4848-A3B0-13EEA3790A3E}" type="sibTrans" cxnId="{8C1A9D74-1FF1-42A5-9CAD-CE0A36EF4E4A}">
      <dgm:prSet/>
      <dgm:spPr/>
      <dgm:t>
        <a:bodyPr/>
        <a:lstStyle/>
        <a:p>
          <a:endParaRPr lang="es-ES"/>
        </a:p>
      </dgm:t>
    </dgm:pt>
    <dgm:pt modelId="{E80C7AC0-0F6B-4C98-8B8F-A23100DA3199}">
      <dgm:prSet phldrT="[Texto]" custT="1"/>
      <dgm:spPr/>
      <dgm:t>
        <a:bodyPr/>
        <a:lstStyle/>
        <a:p>
          <a:r>
            <a:rPr lang="es-ES" sz="1600" dirty="0" err="1" smtClean="0"/>
            <a:t>F.P.Básica</a:t>
          </a:r>
          <a:endParaRPr lang="es-ES" sz="1600" dirty="0"/>
        </a:p>
      </dgm:t>
    </dgm:pt>
    <dgm:pt modelId="{DC89D2CB-1EF8-4535-804E-13992A8F6B33}" type="parTrans" cxnId="{8BACF9CF-4DB6-4D12-847A-34D85B584893}">
      <dgm:prSet/>
      <dgm:spPr/>
      <dgm:t>
        <a:bodyPr/>
        <a:lstStyle/>
        <a:p>
          <a:endParaRPr lang="es-ES"/>
        </a:p>
      </dgm:t>
    </dgm:pt>
    <dgm:pt modelId="{187D37BD-45BC-4E95-AD22-7F3C374C46AC}" type="sibTrans" cxnId="{8BACF9CF-4DB6-4D12-847A-34D85B584893}">
      <dgm:prSet/>
      <dgm:spPr/>
      <dgm:t>
        <a:bodyPr/>
        <a:lstStyle/>
        <a:p>
          <a:endParaRPr lang="es-ES"/>
        </a:p>
      </dgm:t>
    </dgm:pt>
    <dgm:pt modelId="{EF76C697-B867-4F73-BB5D-D7D649760121}">
      <dgm:prSet phldrT="[Texto]" custT="1"/>
      <dgm:spPr/>
      <dgm:t>
        <a:bodyPr/>
        <a:lstStyle/>
        <a:p>
          <a:r>
            <a:rPr lang="es-ES" sz="1800" dirty="0" smtClean="0"/>
            <a:t>C.F. Grado Medio</a:t>
          </a:r>
          <a:endParaRPr lang="es-ES" sz="1800" dirty="0"/>
        </a:p>
      </dgm:t>
    </dgm:pt>
    <dgm:pt modelId="{E686F900-2CF0-4715-9362-D9264C07A398}" type="parTrans" cxnId="{3B4188E7-3EF0-46FE-9160-242ECE25B93F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4C06F926-E722-4AE3-A148-9F2D071F3A83}" type="sibTrans" cxnId="{3B4188E7-3EF0-46FE-9160-242ECE25B93F}">
      <dgm:prSet/>
      <dgm:spPr/>
      <dgm:t>
        <a:bodyPr/>
        <a:lstStyle/>
        <a:p>
          <a:endParaRPr lang="es-ES"/>
        </a:p>
      </dgm:t>
    </dgm:pt>
    <dgm:pt modelId="{2AC03CCC-1A0C-4DE9-AE54-8B82CAA7A17E}">
      <dgm:prSet phldrT="[Texto]" custT="1"/>
      <dgm:spPr/>
      <dgm:t>
        <a:bodyPr/>
        <a:lstStyle/>
        <a:p>
          <a:r>
            <a:rPr lang="es-ES" sz="1400" dirty="0" smtClean="0"/>
            <a:t>Formación ocupacional</a:t>
          </a:r>
          <a:endParaRPr lang="es-ES" sz="1400" dirty="0"/>
        </a:p>
      </dgm:t>
    </dgm:pt>
    <dgm:pt modelId="{EC9B4F4C-39BF-441D-AD82-A0F0F7C20CD0}" type="parTrans" cxnId="{B1BA0AAE-104B-4FEB-AF85-C2BD2B9B077D}">
      <dgm:prSet/>
      <dgm:spPr/>
      <dgm:t>
        <a:bodyPr/>
        <a:lstStyle/>
        <a:p>
          <a:endParaRPr lang="es-ES"/>
        </a:p>
      </dgm:t>
    </dgm:pt>
    <dgm:pt modelId="{03E19022-F0A6-4DE6-B15E-BAF78E29EB95}" type="sibTrans" cxnId="{B1BA0AAE-104B-4FEB-AF85-C2BD2B9B077D}">
      <dgm:prSet/>
      <dgm:spPr/>
      <dgm:t>
        <a:bodyPr/>
        <a:lstStyle/>
        <a:p>
          <a:endParaRPr lang="es-ES"/>
        </a:p>
      </dgm:t>
    </dgm:pt>
    <dgm:pt modelId="{06C2AC93-D9E3-4734-8E5D-2859BC543A13}">
      <dgm:prSet phldrT="[Texto]" custT="1"/>
      <dgm:spPr/>
      <dgm:t>
        <a:bodyPr/>
        <a:lstStyle/>
        <a:p>
          <a:r>
            <a:rPr lang="es-ES" sz="1800" dirty="0" smtClean="0"/>
            <a:t>Titulo ESO</a:t>
          </a:r>
        </a:p>
        <a:p>
          <a:r>
            <a:rPr lang="es-ES" sz="800" dirty="0" smtClean="0"/>
            <a:t>		</a:t>
          </a:r>
          <a:endParaRPr lang="es-ES" sz="800" dirty="0"/>
        </a:p>
      </dgm:t>
    </dgm:pt>
    <dgm:pt modelId="{93C53CB2-CA58-4189-9741-74C3687CDBE2}" type="parTrans" cxnId="{6F465E38-A6F1-4170-8145-973DA763FB19}">
      <dgm:prSet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734F5632-FF4C-468D-B934-3F251B4301F5}" type="sibTrans" cxnId="{6F465E38-A6F1-4170-8145-973DA763FB19}">
      <dgm:prSet/>
      <dgm:spPr/>
      <dgm:t>
        <a:bodyPr/>
        <a:lstStyle/>
        <a:p>
          <a:endParaRPr lang="es-ES"/>
        </a:p>
      </dgm:t>
    </dgm:pt>
    <dgm:pt modelId="{DF17E1C6-FAA3-464C-9FFE-0B943EF7C573}">
      <dgm:prSet phldrT="[Texto]"/>
      <dgm:spPr/>
      <dgm:t>
        <a:bodyPr/>
        <a:lstStyle/>
        <a:p>
          <a:r>
            <a:rPr lang="es-ES" dirty="0" smtClean="0"/>
            <a:t>Educación Adultos (+18)</a:t>
          </a:r>
        </a:p>
        <a:p>
          <a:r>
            <a:rPr lang="es-ES" dirty="0" smtClean="0"/>
            <a:t>Proba libre título ESO (+18)</a:t>
          </a:r>
        </a:p>
        <a:p>
          <a:r>
            <a:rPr lang="es-ES" dirty="0" smtClean="0"/>
            <a:t>Proba </a:t>
          </a:r>
          <a:r>
            <a:rPr lang="es-ES" dirty="0" err="1" smtClean="0"/>
            <a:t>aceso</a:t>
          </a:r>
          <a:r>
            <a:rPr lang="es-ES" dirty="0" smtClean="0"/>
            <a:t> GM (+17)</a:t>
          </a:r>
          <a:endParaRPr lang="es-ES" dirty="0"/>
        </a:p>
      </dgm:t>
    </dgm:pt>
    <dgm:pt modelId="{ECBB6375-EE56-4293-83C9-C53F5B4B95F9}" type="parTrans" cxnId="{942163D6-AD9A-4168-80D0-5594F8A622CB}">
      <dgm:prSet/>
      <dgm:spPr/>
      <dgm:t>
        <a:bodyPr/>
        <a:lstStyle/>
        <a:p>
          <a:endParaRPr lang="es-ES"/>
        </a:p>
      </dgm:t>
    </dgm:pt>
    <dgm:pt modelId="{9CE54B09-D42A-4150-89F1-D059CE850073}" type="sibTrans" cxnId="{942163D6-AD9A-4168-80D0-5594F8A622CB}">
      <dgm:prSet/>
      <dgm:spPr/>
      <dgm:t>
        <a:bodyPr/>
        <a:lstStyle/>
        <a:p>
          <a:endParaRPr lang="es-ES"/>
        </a:p>
      </dgm:t>
    </dgm:pt>
    <dgm:pt modelId="{863FE715-1573-4B27-910D-241674D26840}" type="pres">
      <dgm:prSet presAssocID="{BD1C363F-4FAE-44D0-9EB1-ECA10A24926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B9D4616-0CB2-4FEE-AA17-37F95503BBFA}" type="pres">
      <dgm:prSet presAssocID="{019F344E-5AD2-4836-90F0-CB1CBFEF90F8}" presName="root1" presStyleCnt="0"/>
      <dgm:spPr/>
    </dgm:pt>
    <dgm:pt modelId="{FD50C1D0-40E9-4B80-9AC4-74DCDCDDEB06}" type="pres">
      <dgm:prSet presAssocID="{019F344E-5AD2-4836-90F0-CB1CBFEF90F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1E8F21-26C4-40AF-A103-1FA8840539B8}" type="pres">
      <dgm:prSet presAssocID="{019F344E-5AD2-4836-90F0-CB1CBFEF90F8}" presName="level2hierChild" presStyleCnt="0"/>
      <dgm:spPr/>
    </dgm:pt>
    <dgm:pt modelId="{1DE6246B-C387-4614-93FD-E70D98F3725E}" type="pres">
      <dgm:prSet presAssocID="{DC89D2CB-1EF8-4535-804E-13992A8F6B33}" presName="conn2-1" presStyleLbl="parChTrans1D2" presStyleIdx="0" presStyleCnt="3"/>
      <dgm:spPr/>
      <dgm:t>
        <a:bodyPr/>
        <a:lstStyle/>
        <a:p>
          <a:endParaRPr lang="es-ES"/>
        </a:p>
      </dgm:t>
    </dgm:pt>
    <dgm:pt modelId="{2311E66C-9D19-4FC3-9BB1-F3CB336D9BDE}" type="pres">
      <dgm:prSet presAssocID="{DC89D2CB-1EF8-4535-804E-13992A8F6B33}" presName="connTx" presStyleLbl="parChTrans1D2" presStyleIdx="0" presStyleCnt="3"/>
      <dgm:spPr/>
      <dgm:t>
        <a:bodyPr/>
        <a:lstStyle/>
        <a:p>
          <a:endParaRPr lang="es-ES"/>
        </a:p>
      </dgm:t>
    </dgm:pt>
    <dgm:pt modelId="{59C4D2D0-8056-40F9-AEC4-20F0512E6647}" type="pres">
      <dgm:prSet presAssocID="{E80C7AC0-0F6B-4C98-8B8F-A23100DA3199}" presName="root2" presStyleCnt="0"/>
      <dgm:spPr/>
    </dgm:pt>
    <dgm:pt modelId="{5B43BEF8-4092-49A8-A68A-804512ECFD9F}" type="pres">
      <dgm:prSet presAssocID="{E80C7AC0-0F6B-4C98-8B8F-A23100DA3199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66DC53-132A-49B2-9D4C-1C18491A778D}" type="pres">
      <dgm:prSet presAssocID="{E80C7AC0-0F6B-4C98-8B8F-A23100DA3199}" presName="level3hierChild" presStyleCnt="0"/>
      <dgm:spPr/>
    </dgm:pt>
    <dgm:pt modelId="{6B3D9D9C-0158-4AD4-BC1C-5274BEE9B338}" type="pres">
      <dgm:prSet presAssocID="{E686F900-2CF0-4715-9362-D9264C07A398}" presName="conn2-1" presStyleLbl="parChTrans1D3" presStyleIdx="0" presStyleCnt="2"/>
      <dgm:spPr/>
      <dgm:t>
        <a:bodyPr/>
        <a:lstStyle/>
        <a:p>
          <a:endParaRPr lang="es-ES"/>
        </a:p>
      </dgm:t>
    </dgm:pt>
    <dgm:pt modelId="{D478C2D2-D311-4FE3-A298-7B816796E0A9}" type="pres">
      <dgm:prSet presAssocID="{E686F900-2CF0-4715-9362-D9264C07A398}" presName="connTx" presStyleLbl="parChTrans1D3" presStyleIdx="0" presStyleCnt="2"/>
      <dgm:spPr/>
      <dgm:t>
        <a:bodyPr/>
        <a:lstStyle/>
        <a:p>
          <a:endParaRPr lang="es-ES"/>
        </a:p>
      </dgm:t>
    </dgm:pt>
    <dgm:pt modelId="{C9BFAA6C-2FD3-42D6-B901-1675043AA663}" type="pres">
      <dgm:prSet presAssocID="{EF76C697-B867-4F73-BB5D-D7D649760121}" presName="root2" presStyleCnt="0"/>
      <dgm:spPr/>
    </dgm:pt>
    <dgm:pt modelId="{75B8D213-2D90-4C18-A734-E3D719009A2E}" type="pres">
      <dgm:prSet presAssocID="{EF76C697-B867-4F73-BB5D-D7D649760121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631845-1F58-4EAE-AA95-56DE8E7AC76F}" type="pres">
      <dgm:prSet presAssocID="{EF76C697-B867-4F73-BB5D-D7D649760121}" presName="level3hierChild" presStyleCnt="0"/>
      <dgm:spPr/>
    </dgm:pt>
    <dgm:pt modelId="{96856B4F-50FC-4FD8-9764-06E4CF90CEF9}" type="pres">
      <dgm:prSet presAssocID="{EC9B4F4C-39BF-441D-AD82-A0F0F7C20CD0}" presName="conn2-1" presStyleLbl="parChTrans1D2" presStyleIdx="1" presStyleCnt="3"/>
      <dgm:spPr/>
      <dgm:t>
        <a:bodyPr/>
        <a:lstStyle/>
        <a:p>
          <a:endParaRPr lang="es-ES"/>
        </a:p>
      </dgm:t>
    </dgm:pt>
    <dgm:pt modelId="{D46EBE5B-9AFA-4C9B-85A7-91451C38F04E}" type="pres">
      <dgm:prSet presAssocID="{EC9B4F4C-39BF-441D-AD82-A0F0F7C20CD0}" presName="connTx" presStyleLbl="parChTrans1D2" presStyleIdx="1" presStyleCnt="3"/>
      <dgm:spPr/>
      <dgm:t>
        <a:bodyPr/>
        <a:lstStyle/>
        <a:p>
          <a:endParaRPr lang="es-ES"/>
        </a:p>
      </dgm:t>
    </dgm:pt>
    <dgm:pt modelId="{6014066E-6948-4698-8E6D-8320E4B618AC}" type="pres">
      <dgm:prSet presAssocID="{2AC03CCC-1A0C-4DE9-AE54-8B82CAA7A17E}" presName="root2" presStyleCnt="0"/>
      <dgm:spPr/>
    </dgm:pt>
    <dgm:pt modelId="{EAF0D540-0BF1-45D4-9189-3B96B8F873BE}" type="pres">
      <dgm:prSet presAssocID="{2AC03CCC-1A0C-4DE9-AE54-8B82CAA7A17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C4DA64-8C5C-41DB-AC9B-3815FBC29642}" type="pres">
      <dgm:prSet presAssocID="{2AC03CCC-1A0C-4DE9-AE54-8B82CAA7A17E}" presName="level3hierChild" presStyleCnt="0"/>
      <dgm:spPr/>
    </dgm:pt>
    <dgm:pt modelId="{01650BD6-78F0-4545-9D64-0C59AC42C7D6}" type="pres">
      <dgm:prSet presAssocID="{ECBB6375-EE56-4293-83C9-C53F5B4B95F9}" presName="conn2-1" presStyleLbl="parChTrans1D2" presStyleIdx="2" presStyleCnt="3"/>
      <dgm:spPr/>
      <dgm:t>
        <a:bodyPr/>
        <a:lstStyle/>
        <a:p>
          <a:endParaRPr lang="es-ES"/>
        </a:p>
      </dgm:t>
    </dgm:pt>
    <dgm:pt modelId="{9D6686E3-15E6-4D6F-9FCA-B9FB4C44E78A}" type="pres">
      <dgm:prSet presAssocID="{ECBB6375-EE56-4293-83C9-C53F5B4B95F9}" presName="connTx" presStyleLbl="parChTrans1D2" presStyleIdx="2" presStyleCnt="3"/>
      <dgm:spPr/>
      <dgm:t>
        <a:bodyPr/>
        <a:lstStyle/>
        <a:p>
          <a:endParaRPr lang="es-ES"/>
        </a:p>
      </dgm:t>
    </dgm:pt>
    <dgm:pt modelId="{1EA2229E-AF66-40F2-B00B-BC53583B6384}" type="pres">
      <dgm:prSet presAssocID="{DF17E1C6-FAA3-464C-9FFE-0B943EF7C573}" presName="root2" presStyleCnt="0"/>
      <dgm:spPr/>
    </dgm:pt>
    <dgm:pt modelId="{4ACE19DE-8912-48C5-A8CD-17E0803A2B8E}" type="pres">
      <dgm:prSet presAssocID="{DF17E1C6-FAA3-464C-9FFE-0B943EF7C57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EA43D6-D4E3-4089-85F1-32794C27556A}" type="pres">
      <dgm:prSet presAssocID="{DF17E1C6-FAA3-464C-9FFE-0B943EF7C573}" presName="level3hierChild" presStyleCnt="0"/>
      <dgm:spPr/>
    </dgm:pt>
    <dgm:pt modelId="{CE40BA59-3B9B-4462-988E-A50506973623}" type="pres">
      <dgm:prSet presAssocID="{93C53CB2-CA58-4189-9741-74C3687CDBE2}" presName="conn2-1" presStyleLbl="parChTrans1D3" presStyleIdx="1" presStyleCnt="2"/>
      <dgm:spPr/>
      <dgm:t>
        <a:bodyPr/>
        <a:lstStyle/>
        <a:p>
          <a:endParaRPr lang="es-ES"/>
        </a:p>
      </dgm:t>
    </dgm:pt>
    <dgm:pt modelId="{DEDAE5D3-DBD8-4B60-B12C-5D7D2FEF17B8}" type="pres">
      <dgm:prSet presAssocID="{93C53CB2-CA58-4189-9741-74C3687CDBE2}" presName="connTx" presStyleLbl="parChTrans1D3" presStyleIdx="1" presStyleCnt="2"/>
      <dgm:spPr/>
      <dgm:t>
        <a:bodyPr/>
        <a:lstStyle/>
        <a:p>
          <a:endParaRPr lang="es-ES"/>
        </a:p>
      </dgm:t>
    </dgm:pt>
    <dgm:pt modelId="{FC0D78B1-8736-476D-9BC2-174D845D4A49}" type="pres">
      <dgm:prSet presAssocID="{06C2AC93-D9E3-4734-8E5D-2859BC543A13}" presName="root2" presStyleCnt="0"/>
      <dgm:spPr/>
    </dgm:pt>
    <dgm:pt modelId="{DE97EB3F-B31E-42F9-8D44-439FA901616B}" type="pres">
      <dgm:prSet presAssocID="{06C2AC93-D9E3-4734-8E5D-2859BC543A13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B6C515-D96E-4071-96BE-DFEC15805D74}" type="pres">
      <dgm:prSet presAssocID="{06C2AC93-D9E3-4734-8E5D-2859BC543A13}" presName="level3hierChild" presStyleCnt="0"/>
      <dgm:spPr/>
    </dgm:pt>
  </dgm:ptLst>
  <dgm:cxnLst>
    <dgm:cxn modelId="{04C45F27-68B8-46AC-80FD-B9D404CCADDB}" type="presOf" srcId="{EC9B4F4C-39BF-441D-AD82-A0F0F7C20CD0}" destId="{D46EBE5B-9AFA-4C9B-85A7-91451C38F04E}" srcOrd="1" destOrd="0" presId="urn:microsoft.com/office/officeart/2005/8/layout/hierarchy2"/>
    <dgm:cxn modelId="{AC9062D2-5965-41B4-AB90-9083931F37E3}" type="presOf" srcId="{DF17E1C6-FAA3-464C-9FFE-0B943EF7C573}" destId="{4ACE19DE-8912-48C5-A8CD-17E0803A2B8E}" srcOrd="0" destOrd="0" presId="urn:microsoft.com/office/officeart/2005/8/layout/hierarchy2"/>
    <dgm:cxn modelId="{AB731C1E-60B8-4939-993D-EE1A506FA1BC}" type="presOf" srcId="{E686F900-2CF0-4715-9362-D9264C07A398}" destId="{D478C2D2-D311-4FE3-A298-7B816796E0A9}" srcOrd="1" destOrd="0" presId="urn:microsoft.com/office/officeart/2005/8/layout/hierarchy2"/>
    <dgm:cxn modelId="{4E896F8E-1AEC-44A7-8780-38A06AB5B546}" type="presOf" srcId="{E80C7AC0-0F6B-4C98-8B8F-A23100DA3199}" destId="{5B43BEF8-4092-49A8-A68A-804512ECFD9F}" srcOrd="0" destOrd="0" presId="urn:microsoft.com/office/officeart/2005/8/layout/hierarchy2"/>
    <dgm:cxn modelId="{44E0CC7A-A661-4659-A5DC-F0C8709EA2F3}" type="presOf" srcId="{ECBB6375-EE56-4293-83C9-C53F5B4B95F9}" destId="{9D6686E3-15E6-4D6F-9FCA-B9FB4C44E78A}" srcOrd="1" destOrd="0" presId="urn:microsoft.com/office/officeart/2005/8/layout/hierarchy2"/>
    <dgm:cxn modelId="{6F465E38-A6F1-4170-8145-973DA763FB19}" srcId="{DF17E1C6-FAA3-464C-9FFE-0B943EF7C573}" destId="{06C2AC93-D9E3-4734-8E5D-2859BC543A13}" srcOrd="0" destOrd="0" parTransId="{93C53CB2-CA58-4189-9741-74C3687CDBE2}" sibTransId="{734F5632-FF4C-468D-B934-3F251B4301F5}"/>
    <dgm:cxn modelId="{945FA1A5-0EBC-46A5-AD83-6431CE1D07AC}" type="presOf" srcId="{2AC03CCC-1A0C-4DE9-AE54-8B82CAA7A17E}" destId="{EAF0D540-0BF1-45D4-9189-3B96B8F873BE}" srcOrd="0" destOrd="0" presId="urn:microsoft.com/office/officeart/2005/8/layout/hierarchy2"/>
    <dgm:cxn modelId="{F0EAAAA6-6B85-4615-B9A4-4D363EA1608E}" type="presOf" srcId="{93C53CB2-CA58-4189-9741-74C3687CDBE2}" destId="{CE40BA59-3B9B-4462-988E-A50506973623}" srcOrd="0" destOrd="0" presId="urn:microsoft.com/office/officeart/2005/8/layout/hierarchy2"/>
    <dgm:cxn modelId="{7F0C4E43-837C-4376-B753-CAA83D1EA463}" type="presOf" srcId="{93C53CB2-CA58-4189-9741-74C3687CDBE2}" destId="{DEDAE5D3-DBD8-4B60-B12C-5D7D2FEF17B8}" srcOrd="1" destOrd="0" presId="urn:microsoft.com/office/officeart/2005/8/layout/hierarchy2"/>
    <dgm:cxn modelId="{9B5DF869-0279-4743-996B-094FBCCD90D8}" type="presOf" srcId="{ECBB6375-EE56-4293-83C9-C53F5B4B95F9}" destId="{01650BD6-78F0-4545-9D64-0C59AC42C7D6}" srcOrd="0" destOrd="0" presId="urn:microsoft.com/office/officeart/2005/8/layout/hierarchy2"/>
    <dgm:cxn modelId="{5EC4FF89-52E2-4909-A975-3E7E217CAF37}" type="presOf" srcId="{EF76C697-B867-4F73-BB5D-D7D649760121}" destId="{75B8D213-2D90-4C18-A734-E3D719009A2E}" srcOrd="0" destOrd="0" presId="urn:microsoft.com/office/officeart/2005/8/layout/hierarchy2"/>
    <dgm:cxn modelId="{B1BA0AAE-104B-4FEB-AF85-C2BD2B9B077D}" srcId="{019F344E-5AD2-4836-90F0-CB1CBFEF90F8}" destId="{2AC03CCC-1A0C-4DE9-AE54-8B82CAA7A17E}" srcOrd="1" destOrd="0" parTransId="{EC9B4F4C-39BF-441D-AD82-A0F0F7C20CD0}" sibTransId="{03E19022-F0A6-4DE6-B15E-BAF78E29EB95}"/>
    <dgm:cxn modelId="{53ED1E45-0B9F-45E8-AD4B-F790C5A54541}" type="presOf" srcId="{06C2AC93-D9E3-4734-8E5D-2859BC543A13}" destId="{DE97EB3F-B31E-42F9-8D44-439FA901616B}" srcOrd="0" destOrd="0" presId="urn:microsoft.com/office/officeart/2005/8/layout/hierarchy2"/>
    <dgm:cxn modelId="{8BACF9CF-4DB6-4D12-847A-34D85B584893}" srcId="{019F344E-5AD2-4836-90F0-CB1CBFEF90F8}" destId="{E80C7AC0-0F6B-4C98-8B8F-A23100DA3199}" srcOrd="0" destOrd="0" parTransId="{DC89D2CB-1EF8-4535-804E-13992A8F6B33}" sibTransId="{187D37BD-45BC-4E95-AD22-7F3C374C46AC}"/>
    <dgm:cxn modelId="{AF29510E-49FC-4D91-BE77-339309FF0F6E}" type="presOf" srcId="{019F344E-5AD2-4836-90F0-CB1CBFEF90F8}" destId="{FD50C1D0-40E9-4B80-9AC4-74DCDCDDEB06}" srcOrd="0" destOrd="0" presId="urn:microsoft.com/office/officeart/2005/8/layout/hierarchy2"/>
    <dgm:cxn modelId="{8C1A9D74-1FF1-42A5-9CAD-CE0A36EF4E4A}" srcId="{BD1C363F-4FAE-44D0-9EB1-ECA10A249267}" destId="{019F344E-5AD2-4836-90F0-CB1CBFEF90F8}" srcOrd="0" destOrd="0" parTransId="{C2B06B9E-D7FF-4208-800E-F597876CDAC5}" sibTransId="{B4F6CB79-D315-4848-A3B0-13EEA3790A3E}"/>
    <dgm:cxn modelId="{AB3BDBA7-C27B-43CF-991C-53C9E8D686B2}" type="presOf" srcId="{E686F900-2CF0-4715-9362-D9264C07A398}" destId="{6B3D9D9C-0158-4AD4-BC1C-5274BEE9B338}" srcOrd="0" destOrd="0" presId="urn:microsoft.com/office/officeart/2005/8/layout/hierarchy2"/>
    <dgm:cxn modelId="{DD1F9952-1BE4-49E3-AF02-BB14E978A578}" type="presOf" srcId="{BD1C363F-4FAE-44D0-9EB1-ECA10A249267}" destId="{863FE715-1573-4B27-910D-241674D26840}" srcOrd="0" destOrd="0" presId="urn:microsoft.com/office/officeart/2005/8/layout/hierarchy2"/>
    <dgm:cxn modelId="{DD8D248E-AE85-41FF-9662-6C40CD91A0FD}" type="presOf" srcId="{DC89D2CB-1EF8-4535-804E-13992A8F6B33}" destId="{2311E66C-9D19-4FC3-9BB1-F3CB336D9BDE}" srcOrd="1" destOrd="0" presId="urn:microsoft.com/office/officeart/2005/8/layout/hierarchy2"/>
    <dgm:cxn modelId="{3B4188E7-3EF0-46FE-9160-242ECE25B93F}" srcId="{E80C7AC0-0F6B-4C98-8B8F-A23100DA3199}" destId="{EF76C697-B867-4F73-BB5D-D7D649760121}" srcOrd="0" destOrd="0" parTransId="{E686F900-2CF0-4715-9362-D9264C07A398}" sibTransId="{4C06F926-E722-4AE3-A148-9F2D071F3A83}"/>
    <dgm:cxn modelId="{942163D6-AD9A-4168-80D0-5594F8A622CB}" srcId="{019F344E-5AD2-4836-90F0-CB1CBFEF90F8}" destId="{DF17E1C6-FAA3-464C-9FFE-0B943EF7C573}" srcOrd="2" destOrd="0" parTransId="{ECBB6375-EE56-4293-83C9-C53F5B4B95F9}" sibTransId="{9CE54B09-D42A-4150-89F1-D059CE850073}"/>
    <dgm:cxn modelId="{6E4D2A15-0720-4CAC-A4C7-7327CE2F4B24}" type="presOf" srcId="{DC89D2CB-1EF8-4535-804E-13992A8F6B33}" destId="{1DE6246B-C387-4614-93FD-E70D98F3725E}" srcOrd="0" destOrd="0" presId="urn:microsoft.com/office/officeart/2005/8/layout/hierarchy2"/>
    <dgm:cxn modelId="{9215988C-5D46-4241-845F-CA61FF88388A}" type="presOf" srcId="{EC9B4F4C-39BF-441D-AD82-A0F0F7C20CD0}" destId="{96856B4F-50FC-4FD8-9764-06E4CF90CEF9}" srcOrd="0" destOrd="0" presId="urn:microsoft.com/office/officeart/2005/8/layout/hierarchy2"/>
    <dgm:cxn modelId="{69553E7F-FE66-48AA-963A-7595301BAB7A}" type="presParOf" srcId="{863FE715-1573-4B27-910D-241674D26840}" destId="{EB9D4616-0CB2-4FEE-AA17-37F95503BBFA}" srcOrd="0" destOrd="0" presId="urn:microsoft.com/office/officeart/2005/8/layout/hierarchy2"/>
    <dgm:cxn modelId="{68AACBF6-E1DE-45C3-8ED0-890B40CC8C78}" type="presParOf" srcId="{EB9D4616-0CB2-4FEE-AA17-37F95503BBFA}" destId="{FD50C1D0-40E9-4B80-9AC4-74DCDCDDEB06}" srcOrd="0" destOrd="0" presId="urn:microsoft.com/office/officeart/2005/8/layout/hierarchy2"/>
    <dgm:cxn modelId="{16C5AB35-88BE-499F-A565-C82F2DB7E089}" type="presParOf" srcId="{EB9D4616-0CB2-4FEE-AA17-37F95503BBFA}" destId="{E71E8F21-26C4-40AF-A103-1FA8840539B8}" srcOrd="1" destOrd="0" presId="urn:microsoft.com/office/officeart/2005/8/layout/hierarchy2"/>
    <dgm:cxn modelId="{AB0F312B-CA7D-41FE-930C-377877AF3D20}" type="presParOf" srcId="{E71E8F21-26C4-40AF-A103-1FA8840539B8}" destId="{1DE6246B-C387-4614-93FD-E70D98F3725E}" srcOrd="0" destOrd="0" presId="urn:microsoft.com/office/officeart/2005/8/layout/hierarchy2"/>
    <dgm:cxn modelId="{9BA8C514-AD7F-4806-80FD-1C0B45DFE68F}" type="presParOf" srcId="{1DE6246B-C387-4614-93FD-E70D98F3725E}" destId="{2311E66C-9D19-4FC3-9BB1-F3CB336D9BDE}" srcOrd="0" destOrd="0" presId="urn:microsoft.com/office/officeart/2005/8/layout/hierarchy2"/>
    <dgm:cxn modelId="{33699811-862F-4C33-8CE1-AD6F8BEF786E}" type="presParOf" srcId="{E71E8F21-26C4-40AF-A103-1FA8840539B8}" destId="{59C4D2D0-8056-40F9-AEC4-20F0512E6647}" srcOrd="1" destOrd="0" presId="urn:microsoft.com/office/officeart/2005/8/layout/hierarchy2"/>
    <dgm:cxn modelId="{F102C22B-BFA6-4D58-8E39-801C8AC906E0}" type="presParOf" srcId="{59C4D2D0-8056-40F9-AEC4-20F0512E6647}" destId="{5B43BEF8-4092-49A8-A68A-804512ECFD9F}" srcOrd="0" destOrd="0" presId="urn:microsoft.com/office/officeart/2005/8/layout/hierarchy2"/>
    <dgm:cxn modelId="{48451AF7-5399-40A7-8569-D7A83DC69904}" type="presParOf" srcId="{59C4D2D0-8056-40F9-AEC4-20F0512E6647}" destId="{DC66DC53-132A-49B2-9D4C-1C18491A778D}" srcOrd="1" destOrd="0" presId="urn:microsoft.com/office/officeart/2005/8/layout/hierarchy2"/>
    <dgm:cxn modelId="{905DF5A0-B28E-47BC-BE71-6688355FB094}" type="presParOf" srcId="{DC66DC53-132A-49B2-9D4C-1C18491A778D}" destId="{6B3D9D9C-0158-4AD4-BC1C-5274BEE9B338}" srcOrd="0" destOrd="0" presId="urn:microsoft.com/office/officeart/2005/8/layout/hierarchy2"/>
    <dgm:cxn modelId="{9D80E0C4-819B-4D77-ACCF-2734565BE92B}" type="presParOf" srcId="{6B3D9D9C-0158-4AD4-BC1C-5274BEE9B338}" destId="{D478C2D2-D311-4FE3-A298-7B816796E0A9}" srcOrd="0" destOrd="0" presId="urn:microsoft.com/office/officeart/2005/8/layout/hierarchy2"/>
    <dgm:cxn modelId="{D14A9D85-38F3-493D-8F82-99AE488F1ED3}" type="presParOf" srcId="{DC66DC53-132A-49B2-9D4C-1C18491A778D}" destId="{C9BFAA6C-2FD3-42D6-B901-1675043AA663}" srcOrd="1" destOrd="0" presId="urn:microsoft.com/office/officeart/2005/8/layout/hierarchy2"/>
    <dgm:cxn modelId="{FAE8F169-9789-4DFE-8D73-CC1E2E54AA0C}" type="presParOf" srcId="{C9BFAA6C-2FD3-42D6-B901-1675043AA663}" destId="{75B8D213-2D90-4C18-A734-E3D719009A2E}" srcOrd="0" destOrd="0" presId="urn:microsoft.com/office/officeart/2005/8/layout/hierarchy2"/>
    <dgm:cxn modelId="{66F645EB-A7DA-4348-8D19-1DB3D3E091B3}" type="presParOf" srcId="{C9BFAA6C-2FD3-42D6-B901-1675043AA663}" destId="{44631845-1F58-4EAE-AA95-56DE8E7AC76F}" srcOrd="1" destOrd="0" presId="urn:microsoft.com/office/officeart/2005/8/layout/hierarchy2"/>
    <dgm:cxn modelId="{C0943BFC-F8F5-4A78-9848-B697C33DCEBE}" type="presParOf" srcId="{E71E8F21-26C4-40AF-A103-1FA8840539B8}" destId="{96856B4F-50FC-4FD8-9764-06E4CF90CEF9}" srcOrd="2" destOrd="0" presId="urn:microsoft.com/office/officeart/2005/8/layout/hierarchy2"/>
    <dgm:cxn modelId="{AA309982-23DA-4FEC-9C49-195131A7CACF}" type="presParOf" srcId="{96856B4F-50FC-4FD8-9764-06E4CF90CEF9}" destId="{D46EBE5B-9AFA-4C9B-85A7-91451C38F04E}" srcOrd="0" destOrd="0" presId="urn:microsoft.com/office/officeart/2005/8/layout/hierarchy2"/>
    <dgm:cxn modelId="{22043E4B-0D10-46E0-A0A9-7CDDDBD181F6}" type="presParOf" srcId="{E71E8F21-26C4-40AF-A103-1FA8840539B8}" destId="{6014066E-6948-4698-8E6D-8320E4B618AC}" srcOrd="3" destOrd="0" presId="urn:microsoft.com/office/officeart/2005/8/layout/hierarchy2"/>
    <dgm:cxn modelId="{C455CF09-0D9A-49F2-B7E2-1E86B449EE4C}" type="presParOf" srcId="{6014066E-6948-4698-8E6D-8320E4B618AC}" destId="{EAF0D540-0BF1-45D4-9189-3B96B8F873BE}" srcOrd="0" destOrd="0" presId="urn:microsoft.com/office/officeart/2005/8/layout/hierarchy2"/>
    <dgm:cxn modelId="{508D62E5-33A7-4D2D-A374-6A91732F7046}" type="presParOf" srcId="{6014066E-6948-4698-8E6D-8320E4B618AC}" destId="{21C4DA64-8C5C-41DB-AC9B-3815FBC29642}" srcOrd="1" destOrd="0" presId="urn:microsoft.com/office/officeart/2005/8/layout/hierarchy2"/>
    <dgm:cxn modelId="{3B786EE8-2E0C-421C-B92C-6DE06F5E3095}" type="presParOf" srcId="{E71E8F21-26C4-40AF-A103-1FA8840539B8}" destId="{01650BD6-78F0-4545-9D64-0C59AC42C7D6}" srcOrd="4" destOrd="0" presId="urn:microsoft.com/office/officeart/2005/8/layout/hierarchy2"/>
    <dgm:cxn modelId="{9C12B5F5-B604-4D72-A993-BC4110D586C4}" type="presParOf" srcId="{01650BD6-78F0-4545-9D64-0C59AC42C7D6}" destId="{9D6686E3-15E6-4D6F-9FCA-B9FB4C44E78A}" srcOrd="0" destOrd="0" presId="urn:microsoft.com/office/officeart/2005/8/layout/hierarchy2"/>
    <dgm:cxn modelId="{F824011A-BE2A-4D05-896A-B16DB625373D}" type="presParOf" srcId="{E71E8F21-26C4-40AF-A103-1FA8840539B8}" destId="{1EA2229E-AF66-40F2-B00B-BC53583B6384}" srcOrd="5" destOrd="0" presId="urn:microsoft.com/office/officeart/2005/8/layout/hierarchy2"/>
    <dgm:cxn modelId="{EE34820B-35F9-49A2-B2CB-CA732989EFB8}" type="presParOf" srcId="{1EA2229E-AF66-40F2-B00B-BC53583B6384}" destId="{4ACE19DE-8912-48C5-A8CD-17E0803A2B8E}" srcOrd="0" destOrd="0" presId="urn:microsoft.com/office/officeart/2005/8/layout/hierarchy2"/>
    <dgm:cxn modelId="{2DB64E13-0BC7-4257-9997-0FD80FA9CBA8}" type="presParOf" srcId="{1EA2229E-AF66-40F2-B00B-BC53583B6384}" destId="{C4EA43D6-D4E3-4089-85F1-32794C27556A}" srcOrd="1" destOrd="0" presId="urn:microsoft.com/office/officeart/2005/8/layout/hierarchy2"/>
    <dgm:cxn modelId="{2EB0DD0C-FBB1-4FFD-AA60-2F3A56FDF48F}" type="presParOf" srcId="{C4EA43D6-D4E3-4089-85F1-32794C27556A}" destId="{CE40BA59-3B9B-4462-988E-A50506973623}" srcOrd="0" destOrd="0" presId="urn:microsoft.com/office/officeart/2005/8/layout/hierarchy2"/>
    <dgm:cxn modelId="{2852C2DD-B7FA-43C5-ABA0-CED745DA3370}" type="presParOf" srcId="{CE40BA59-3B9B-4462-988E-A50506973623}" destId="{DEDAE5D3-DBD8-4B60-B12C-5D7D2FEF17B8}" srcOrd="0" destOrd="0" presId="urn:microsoft.com/office/officeart/2005/8/layout/hierarchy2"/>
    <dgm:cxn modelId="{D98FDE0E-1869-4858-94A2-2C8DD10EF3C2}" type="presParOf" srcId="{C4EA43D6-D4E3-4089-85F1-32794C27556A}" destId="{FC0D78B1-8736-476D-9BC2-174D845D4A49}" srcOrd="1" destOrd="0" presId="urn:microsoft.com/office/officeart/2005/8/layout/hierarchy2"/>
    <dgm:cxn modelId="{EB285AF3-AEBA-4D4B-8D7A-C6A378444D8C}" type="presParOf" srcId="{FC0D78B1-8736-476D-9BC2-174D845D4A49}" destId="{DE97EB3F-B31E-42F9-8D44-439FA901616B}" srcOrd="0" destOrd="0" presId="urn:microsoft.com/office/officeart/2005/8/layout/hierarchy2"/>
    <dgm:cxn modelId="{170AA51C-EB86-4FBD-8D11-6AB62A52FB68}" type="presParOf" srcId="{FC0D78B1-8736-476D-9BC2-174D845D4A49}" destId="{A3B6C515-D96E-4071-96BE-DFEC15805D74}" srcOrd="1" destOrd="0" presId="urn:microsoft.com/office/officeart/2005/8/layout/hierarchy2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9122CE-D848-4250-9082-A36700DBA469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4705E78-D5E5-4A68-B0B0-0196E71E9744}">
      <dgm:prSet phldrT="[Texto]"/>
      <dgm:spPr/>
      <dgm:t>
        <a:bodyPr/>
        <a:lstStyle/>
        <a:p>
          <a:r>
            <a:rPr lang="es-ES" sz="2300" dirty="0" smtClean="0"/>
            <a:t>Ciencias e </a:t>
          </a:r>
          <a:r>
            <a:rPr lang="es-ES" sz="2300" dirty="0" err="1" smtClean="0"/>
            <a:t>tecnoloxía</a:t>
          </a:r>
          <a:endParaRPr lang="es-ES" sz="2300" dirty="0"/>
        </a:p>
      </dgm:t>
    </dgm:pt>
    <dgm:pt modelId="{E93EDE6F-8A75-4E52-91B3-6A3644E0074E}" type="parTrans" cxnId="{D9888D0E-60DB-4FC8-B0FF-E11AAEAEAF35}">
      <dgm:prSet/>
      <dgm:spPr/>
      <dgm:t>
        <a:bodyPr/>
        <a:lstStyle/>
        <a:p>
          <a:endParaRPr lang="es-ES"/>
        </a:p>
      </dgm:t>
    </dgm:pt>
    <dgm:pt modelId="{1CF4B68B-14DA-4A90-A594-D7FB134EE4AB}" type="sibTrans" cxnId="{D9888D0E-60DB-4FC8-B0FF-E11AAEAEAF35}">
      <dgm:prSet/>
      <dgm:spPr/>
      <dgm:t>
        <a:bodyPr/>
        <a:lstStyle/>
        <a:p>
          <a:endParaRPr lang="es-ES"/>
        </a:p>
      </dgm:t>
    </dgm:pt>
    <dgm:pt modelId="{71BD15F8-26CA-485D-9E91-E1651F48D5B1}">
      <dgm:prSet phldrT="[Texto]"/>
      <dgm:spPr/>
      <dgm:t>
        <a:bodyPr/>
        <a:lstStyle/>
        <a:p>
          <a:r>
            <a:rPr lang="gl-ES" sz="1800" b="1" baseline="0" noProof="0" dirty="0" smtClean="0"/>
            <a:t>Bioloxía e Xeoloxía</a:t>
          </a:r>
          <a:endParaRPr lang="es-ES" sz="1800" dirty="0"/>
        </a:p>
      </dgm:t>
    </dgm:pt>
    <dgm:pt modelId="{5C1F7921-C97B-436C-8427-D0866F086D13}" type="parTrans" cxnId="{A74525CD-AD7A-4322-AD4D-77D102325A1B}">
      <dgm:prSet/>
      <dgm:spPr/>
      <dgm:t>
        <a:bodyPr/>
        <a:lstStyle/>
        <a:p>
          <a:endParaRPr lang="es-ES"/>
        </a:p>
      </dgm:t>
    </dgm:pt>
    <dgm:pt modelId="{DB725F8C-7B92-440A-B633-173F55D6AC8C}" type="sibTrans" cxnId="{A74525CD-AD7A-4322-AD4D-77D102325A1B}">
      <dgm:prSet/>
      <dgm:spPr/>
      <dgm:t>
        <a:bodyPr/>
        <a:lstStyle/>
        <a:p>
          <a:endParaRPr lang="es-ES"/>
        </a:p>
      </dgm:t>
    </dgm:pt>
    <dgm:pt modelId="{919D8768-7A46-4548-AA06-B9548C3AA0C2}">
      <dgm:prSet phldrT="[Texto]"/>
      <dgm:spPr/>
      <dgm:t>
        <a:bodyPr/>
        <a:lstStyle/>
        <a:p>
          <a:r>
            <a:rPr lang="es-ES" sz="1900" dirty="0" smtClean="0"/>
            <a:t>CCSS e Humanidades</a:t>
          </a:r>
          <a:endParaRPr lang="es-ES" sz="1900" dirty="0"/>
        </a:p>
      </dgm:t>
    </dgm:pt>
    <dgm:pt modelId="{040C2747-669D-4513-A887-E8954085EC49}" type="parTrans" cxnId="{3B8E2262-2667-4BDE-B0DB-D7ACAAACF933}">
      <dgm:prSet/>
      <dgm:spPr/>
      <dgm:t>
        <a:bodyPr/>
        <a:lstStyle/>
        <a:p>
          <a:endParaRPr lang="es-ES"/>
        </a:p>
      </dgm:t>
    </dgm:pt>
    <dgm:pt modelId="{CF76290A-36C4-4485-A12B-0B15BDD0E3FD}" type="sibTrans" cxnId="{3B8E2262-2667-4BDE-B0DB-D7ACAAACF933}">
      <dgm:prSet/>
      <dgm:spPr/>
      <dgm:t>
        <a:bodyPr/>
        <a:lstStyle/>
        <a:p>
          <a:endParaRPr lang="es-ES"/>
        </a:p>
      </dgm:t>
    </dgm:pt>
    <dgm:pt modelId="{DD0ABB88-6645-4A3E-BD4E-E75C513E2871}">
      <dgm:prSet phldrT="[Texto]"/>
      <dgm:spPr/>
      <dgm:t>
        <a:bodyPr/>
        <a:lstStyle/>
        <a:p>
          <a:r>
            <a:rPr lang="gl-ES" sz="1500" b="1" baseline="0" dirty="0" smtClean="0"/>
            <a:t>Economía</a:t>
          </a:r>
          <a:endParaRPr lang="es-ES" sz="1500" dirty="0"/>
        </a:p>
      </dgm:t>
    </dgm:pt>
    <dgm:pt modelId="{23D2B4DB-BDB6-4C07-9270-5F016D4326BF}" type="parTrans" cxnId="{14EE2380-6695-4B60-B1D0-868ACFBF6AEE}">
      <dgm:prSet/>
      <dgm:spPr/>
      <dgm:t>
        <a:bodyPr/>
        <a:lstStyle/>
        <a:p>
          <a:endParaRPr lang="es-ES"/>
        </a:p>
      </dgm:t>
    </dgm:pt>
    <dgm:pt modelId="{C58C991D-8F32-4A0E-9EF0-2C3EC2CF50B9}" type="sibTrans" cxnId="{14EE2380-6695-4B60-B1D0-868ACFBF6AEE}">
      <dgm:prSet/>
      <dgm:spPr/>
      <dgm:t>
        <a:bodyPr/>
        <a:lstStyle/>
        <a:p>
          <a:endParaRPr lang="es-ES"/>
        </a:p>
      </dgm:t>
    </dgm:pt>
    <dgm:pt modelId="{CEAA285D-6732-4C19-9326-F8C4211EAEBD}">
      <dgm:prSet phldrT="[Texto]" custT="1"/>
      <dgm:spPr/>
      <dgm:t>
        <a:bodyPr/>
        <a:lstStyle/>
        <a:p>
          <a:r>
            <a:rPr lang="es-ES" sz="1100" dirty="0" smtClean="0"/>
            <a:t>(</a:t>
          </a:r>
          <a:r>
            <a:rPr lang="es-ES" sz="1100" dirty="0" err="1" smtClean="0"/>
            <a:t>Escoller</a:t>
          </a:r>
          <a:r>
            <a:rPr lang="es-ES" sz="1100" dirty="0" smtClean="0"/>
            <a:t> 2)</a:t>
          </a:r>
          <a:endParaRPr lang="es-ES" sz="1100" dirty="0"/>
        </a:p>
      </dgm:t>
    </dgm:pt>
    <dgm:pt modelId="{E0C7CD51-43BF-4B73-80FF-63DED1547EE3}" type="parTrans" cxnId="{1447231F-BCFB-4ED3-B5A4-611B8E242D18}">
      <dgm:prSet/>
      <dgm:spPr/>
      <dgm:t>
        <a:bodyPr/>
        <a:lstStyle/>
        <a:p>
          <a:endParaRPr lang="es-ES"/>
        </a:p>
      </dgm:t>
    </dgm:pt>
    <dgm:pt modelId="{C28F0B86-6E1C-4710-BFB5-2684BF2A1CA9}" type="sibTrans" cxnId="{1447231F-BCFB-4ED3-B5A4-611B8E242D18}">
      <dgm:prSet/>
      <dgm:spPr/>
      <dgm:t>
        <a:bodyPr/>
        <a:lstStyle/>
        <a:p>
          <a:endParaRPr lang="es-ES"/>
        </a:p>
      </dgm:t>
    </dgm:pt>
    <dgm:pt modelId="{BB62AD59-2EC2-4AC9-9C2E-8595A2A556D1}">
      <dgm:prSet phldrT="[Texto]"/>
      <dgm:spPr/>
      <dgm:t>
        <a:bodyPr/>
        <a:lstStyle/>
        <a:p>
          <a:r>
            <a:rPr lang="es-ES" sz="2200" dirty="0" smtClean="0"/>
            <a:t>Artes</a:t>
          </a:r>
          <a:endParaRPr lang="es-ES" sz="2200" dirty="0"/>
        </a:p>
      </dgm:t>
    </dgm:pt>
    <dgm:pt modelId="{9A564AD2-5175-4611-932B-A4CA0E84ABA1}" type="parTrans" cxnId="{5F1E5465-A5A4-45F1-97F5-4DE3FAF85E91}">
      <dgm:prSet/>
      <dgm:spPr/>
      <dgm:t>
        <a:bodyPr/>
        <a:lstStyle/>
        <a:p>
          <a:endParaRPr lang="es-ES"/>
        </a:p>
      </dgm:t>
    </dgm:pt>
    <dgm:pt modelId="{06E95993-F074-4F09-A9B9-B1809920367E}" type="sibTrans" cxnId="{5F1E5465-A5A4-45F1-97F5-4DE3FAF85E91}">
      <dgm:prSet/>
      <dgm:spPr/>
      <dgm:t>
        <a:bodyPr/>
        <a:lstStyle/>
        <a:p>
          <a:endParaRPr lang="es-ES"/>
        </a:p>
      </dgm:t>
    </dgm:pt>
    <dgm:pt modelId="{1565475D-E448-42F3-921D-64E0B3017801}">
      <dgm:prSet phldrT="[Texto]"/>
      <dgm:spPr/>
      <dgm:t>
        <a:bodyPr/>
        <a:lstStyle/>
        <a:p>
          <a:r>
            <a:rPr lang="gl-ES" sz="1700" b="1" baseline="0" noProof="0" dirty="0" smtClean="0"/>
            <a:t>Cultura Audiovisual I</a:t>
          </a:r>
          <a:endParaRPr lang="es-ES" sz="1700" dirty="0"/>
        </a:p>
      </dgm:t>
    </dgm:pt>
    <dgm:pt modelId="{1BD2A5A6-2599-49B9-8DDA-40CCE142D1D0}" type="parTrans" cxnId="{CF20499E-CDD5-423B-95A9-6E7651658714}">
      <dgm:prSet/>
      <dgm:spPr/>
      <dgm:t>
        <a:bodyPr/>
        <a:lstStyle/>
        <a:p>
          <a:endParaRPr lang="es-ES"/>
        </a:p>
      </dgm:t>
    </dgm:pt>
    <dgm:pt modelId="{AEEC47EE-89B2-45C0-A1F7-515506B402F0}" type="sibTrans" cxnId="{CF20499E-CDD5-423B-95A9-6E7651658714}">
      <dgm:prSet/>
      <dgm:spPr/>
      <dgm:t>
        <a:bodyPr/>
        <a:lstStyle/>
        <a:p>
          <a:endParaRPr lang="es-ES"/>
        </a:p>
      </dgm:t>
    </dgm:pt>
    <dgm:pt modelId="{168126BA-47DE-4CB5-9728-47F6AEB19366}">
      <dgm:prSet phldrT="[Texto]" custT="1"/>
      <dgm:spPr/>
      <dgm:t>
        <a:bodyPr/>
        <a:lstStyle/>
        <a:p>
          <a:r>
            <a:rPr lang="es-ES" sz="1200" dirty="0" smtClean="0"/>
            <a:t>(</a:t>
          </a:r>
          <a:r>
            <a:rPr lang="es-ES" sz="1200" dirty="0" err="1" smtClean="0"/>
            <a:t>Escoller</a:t>
          </a:r>
          <a:r>
            <a:rPr lang="es-ES" sz="1200" dirty="0" smtClean="0"/>
            <a:t> 2)</a:t>
          </a:r>
          <a:endParaRPr lang="es-ES" sz="1200" dirty="0"/>
        </a:p>
      </dgm:t>
    </dgm:pt>
    <dgm:pt modelId="{B3DC8F1C-A5D6-4597-8FAE-BA3E050509C2}" type="parTrans" cxnId="{8F188C29-8122-452D-A82E-0EE6FD50A6E6}">
      <dgm:prSet/>
      <dgm:spPr/>
      <dgm:t>
        <a:bodyPr/>
        <a:lstStyle/>
        <a:p>
          <a:endParaRPr lang="es-ES"/>
        </a:p>
      </dgm:t>
    </dgm:pt>
    <dgm:pt modelId="{80C9E680-B819-48FF-8D08-6E20DD149FA5}" type="sibTrans" cxnId="{8F188C29-8122-452D-A82E-0EE6FD50A6E6}">
      <dgm:prSet/>
      <dgm:spPr/>
      <dgm:t>
        <a:bodyPr/>
        <a:lstStyle/>
        <a:p>
          <a:endParaRPr lang="es-ES"/>
        </a:p>
      </dgm:t>
    </dgm:pt>
    <dgm:pt modelId="{937D3C90-67F7-4101-B4DD-F59DCF1BD15A}">
      <dgm:prSet/>
      <dgm:spPr/>
      <dgm:t>
        <a:bodyPr/>
        <a:lstStyle/>
        <a:p>
          <a:r>
            <a:rPr lang="gl-ES" sz="1800" b="1" baseline="0" noProof="0" smtClean="0"/>
            <a:t>Debuxo Técnico I</a:t>
          </a:r>
          <a:endParaRPr lang="gl-ES" sz="1800" b="1" baseline="0" noProof="0" dirty="0" smtClean="0"/>
        </a:p>
      </dgm:t>
    </dgm:pt>
    <dgm:pt modelId="{D5D22DD2-B032-446C-9593-BEDE87B7598C}" type="parTrans" cxnId="{C5EA90AB-BA0D-48B1-9AEB-E5C022BD9E24}">
      <dgm:prSet/>
      <dgm:spPr/>
      <dgm:t>
        <a:bodyPr/>
        <a:lstStyle/>
        <a:p>
          <a:endParaRPr lang="es-ES"/>
        </a:p>
      </dgm:t>
    </dgm:pt>
    <dgm:pt modelId="{33A01A51-1BE5-49C7-8F7D-313F85EE83DF}" type="sibTrans" cxnId="{C5EA90AB-BA0D-48B1-9AEB-E5C022BD9E24}">
      <dgm:prSet/>
      <dgm:spPr/>
      <dgm:t>
        <a:bodyPr/>
        <a:lstStyle/>
        <a:p>
          <a:endParaRPr lang="es-ES"/>
        </a:p>
      </dgm:t>
    </dgm:pt>
    <dgm:pt modelId="{D25073CC-7159-4BF8-BB9C-B7665C046774}">
      <dgm:prSet/>
      <dgm:spPr/>
      <dgm:t>
        <a:bodyPr/>
        <a:lstStyle/>
        <a:p>
          <a:r>
            <a:rPr lang="gl-ES" sz="1800" b="1" baseline="0" noProof="0" dirty="0" smtClean="0"/>
            <a:t>Física e Química</a:t>
          </a:r>
        </a:p>
      </dgm:t>
    </dgm:pt>
    <dgm:pt modelId="{1F5AD7A8-8C75-4E4C-B7E8-2B321208751A}" type="parTrans" cxnId="{0A7B806F-E35C-4925-8BB3-1EC2B5C1343C}">
      <dgm:prSet/>
      <dgm:spPr/>
      <dgm:t>
        <a:bodyPr/>
        <a:lstStyle/>
        <a:p>
          <a:endParaRPr lang="es-ES"/>
        </a:p>
      </dgm:t>
    </dgm:pt>
    <dgm:pt modelId="{AC8CEE37-258F-4F4E-B03F-705FA9FF49E6}" type="sibTrans" cxnId="{0A7B806F-E35C-4925-8BB3-1EC2B5C1343C}">
      <dgm:prSet/>
      <dgm:spPr/>
      <dgm:t>
        <a:bodyPr/>
        <a:lstStyle/>
        <a:p>
          <a:endParaRPr lang="es-ES"/>
        </a:p>
      </dgm:t>
    </dgm:pt>
    <dgm:pt modelId="{16FCD9F5-6ADF-42B5-9D54-74CE15E1EF16}">
      <dgm:prSet custT="1"/>
      <dgm:spPr/>
      <dgm:t>
        <a:bodyPr/>
        <a:lstStyle/>
        <a:p>
          <a:r>
            <a:rPr lang="gl-ES" sz="1100" b="1" baseline="0" noProof="0" dirty="0" smtClean="0"/>
            <a:t>(Escoller 2)</a:t>
          </a:r>
        </a:p>
      </dgm:t>
    </dgm:pt>
    <dgm:pt modelId="{1E644223-5B58-4767-A721-97279A176FAE}" type="parTrans" cxnId="{2D77A3E0-625D-4998-B2CB-7D6B6987CA46}">
      <dgm:prSet/>
      <dgm:spPr/>
    </dgm:pt>
    <dgm:pt modelId="{49A1FADE-8896-4561-9B9A-E9918A86F393}" type="sibTrans" cxnId="{2D77A3E0-625D-4998-B2CB-7D6B6987CA46}">
      <dgm:prSet/>
      <dgm:spPr/>
    </dgm:pt>
    <dgm:pt modelId="{27E0D2AF-EEF7-4DA9-A5D9-74D534202D44}">
      <dgm:prSet/>
      <dgm:spPr/>
      <dgm:t>
        <a:bodyPr/>
        <a:lstStyle/>
        <a:p>
          <a:r>
            <a:rPr lang="gl-ES" sz="1500" b="1" baseline="0" smtClean="0"/>
            <a:t>Grego I</a:t>
          </a:r>
          <a:endParaRPr lang="gl-ES" sz="1500" b="1" baseline="0" dirty="0" smtClean="0"/>
        </a:p>
      </dgm:t>
    </dgm:pt>
    <dgm:pt modelId="{ECC63864-F369-4B11-AA7A-B07679F127B9}" type="parTrans" cxnId="{9ACC1603-B8D6-45A2-BA62-0975CA131AF8}">
      <dgm:prSet/>
      <dgm:spPr/>
      <dgm:t>
        <a:bodyPr/>
        <a:lstStyle/>
        <a:p>
          <a:endParaRPr lang="es-ES"/>
        </a:p>
      </dgm:t>
    </dgm:pt>
    <dgm:pt modelId="{F553CD3D-EA2A-4741-BB93-86B0C49EBBFF}" type="sibTrans" cxnId="{9ACC1603-B8D6-45A2-BA62-0975CA131AF8}">
      <dgm:prSet/>
      <dgm:spPr/>
      <dgm:t>
        <a:bodyPr/>
        <a:lstStyle/>
        <a:p>
          <a:endParaRPr lang="es-ES"/>
        </a:p>
      </dgm:t>
    </dgm:pt>
    <dgm:pt modelId="{6ED6D0B0-A98A-43A0-B92F-7F8B920AA793}">
      <dgm:prSet/>
      <dgm:spPr/>
      <dgm:t>
        <a:bodyPr/>
        <a:lstStyle/>
        <a:p>
          <a:r>
            <a:rPr lang="gl-ES" sz="1500" b="1" baseline="0" smtClean="0"/>
            <a:t>H. do Mundo Contemporáneo</a:t>
          </a:r>
          <a:endParaRPr lang="gl-ES" sz="1500" b="1" baseline="0" dirty="0" smtClean="0"/>
        </a:p>
      </dgm:t>
    </dgm:pt>
    <dgm:pt modelId="{0CF70E7C-0901-4759-B3EA-7E40E1395B26}" type="parTrans" cxnId="{A1EEF99F-992C-4829-B9F3-4FCA87653900}">
      <dgm:prSet/>
      <dgm:spPr/>
      <dgm:t>
        <a:bodyPr/>
        <a:lstStyle/>
        <a:p>
          <a:endParaRPr lang="es-ES"/>
        </a:p>
      </dgm:t>
    </dgm:pt>
    <dgm:pt modelId="{94F0268A-0836-4205-85BC-10A28E0430D7}" type="sibTrans" cxnId="{A1EEF99F-992C-4829-B9F3-4FCA87653900}">
      <dgm:prSet/>
      <dgm:spPr/>
      <dgm:t>
        <a:bodyPr/>
        <a:lstStyle/>
        <a:p>
          <a:endParaRPr lang="es-ES"/>
        </a:p>
      </dgm:t>
    </dgm:pt>
    <dgm:pt modelId="{12AB332C-641C-4996-8467-40BE6FD28AAF}">
      <dgm:prSet/>
      <dgm:spPr/>
      <dgm:t>
        <a:bodyPr/>
        <a:lstStyle/>
        <a:p>
          <a:r>
            <a:rPr lang="gl-ES" sz="1500" b="1" baseline="0" dirty="0" smtClean="0"/>
            <a:t>Literatura Universal</a:t>
          </a:r>
        </a:p>
      </dgm:t>
    </dgm:pt>
    <dgm:pt modelId="{DC37EEE7-BF7B-4279-A126-E3A0D327B968}" type="parTrans" cxnId="{AD136843-4BD0-4228-9820-FDD8E9BC7E99}">
      <dgm:prSet/>
      <dgm:spPr/>
      <dgm:t>
        <a:bodyPr/>
        <a:lstStyle/>
        <a:p>
          <a:endParaRPr lang="es-ES"/>
        </a:p>
      </dgm:t>
    </dgm:pt>
    <dgm:pt modelId="{688BAAB1-B086-4F82-93D0-E5E1F6BB8257}" type="sibTrans" cxnId="{AD136843-4BD0-4228-9820-FDD8E9BC7E99}">
      <dgm:prSet/>
      <dgm:spPr/>
      <dgm:t>
        <a:bodyPr/>
        <a:lstStyle/>
        <a:p>
          <a:endParaRPr lang="es-ES"/>
        </a:p>
      </dgm:t>
    </dgm:pt>
    <dgm:pt modelId="{9BF4FBA8-B4F9-4D2E-8C6A-D9C0A7F1FB6C}">
      <dgm:prSet/>
      <dgm:spPr/>
      <dgm:t>
        <a:bodyPr/>
        <a:lstStyle/>
        <a:p>
          <a:r>
            <a:rPr lang="gl-ES" sz="1700" b="1" baseline="0" noProof="0" dirty="0" smtClean="0"/>
            <a:t>Historia do Mundo Contemporáneo</a:t>
          </a:r>
        </a:p>
      </dgm:t>
    </dgm:pt>
    <dgm:pt modelId="{363C97EC-4FFE-4A8E-9A39-2EEFF52965E7}" type="parTrans" cxnId="{E1DF2E4F-E6E9-478D-A99C-274012BD1BCF}">
      <dgm:prSet/>
      <dgm:spPr/>
      <dgm:t>
        <a:bodyPr/>
        <a:lstStyle/>
        <a:p>
          <a:endParaRPr lang="es-ES"/>
        </a:p>
      </dgm:t>
    </dgm:pt>
    <dgm:pt modelId="{F7316F6B-3517-4D62-B07A-297BBA2FF62A}" type="sibTrans" cxnId="{E1DF2E4F-E6E9-478D-A99C-274012BD1BCF}">
      <dgm:prSet/>
      <dgm:spPr/>
      <dgm:t>
        <a:bodyPr/>
        <a:lstStyle/>
        <a:p>
          <a:endParaRPr lang="es-ES"/>
        </a:p>
      </dgm:t>
    </dgm:pt>
    <dgm:pt modelId="{4B45C993-C99D-4313-A316-D02436581D5E}">
      <dgm:prSet/>
      <dgm:spPr/>
      <dgm:t>
        <a:bodyPr/>
        <a:lstStyle/>
        <a:p>
          <a:r>
            <a:rPr lang="gl-ES" sz="1700" b="1" baseline="0" noProof="0" dirty="0" smtClean="0"/>
            <a:t>Literatura Universal</a:t>
          </a:r>
        </a:p>
      </dgm:t>
    </dgm:pt>
    <dgm:pt modelId="{8261BF38-0C88-4DD1-A8CC-14232DA17625}" type="parTrans" cxnId="{0A532411-AEAF-48E2-B578-FB3F3A01D252}">
      <dgm:prSet/>
      <dgm:spPr/>
      <dgm:t>
        <a:bodyPr/>
        <a:lstStyle/>
        <a:p>
          <a:endParaRPr lang="es-ES"/>
        </a:p>
      </dgm:t>
    </dgm:pt>
    <dgm:pt modelId="{5F1D00DF-D652-427A-BE3F-4B3C1F581E3F}" type="sibTrans" cxnId="{0A532411-AEAF-48E2-B578-FB3F3A01D252}">
      <dgm:prSet/>
      <dgm:spPr/>
      <dgm:t>
        <a:bodyPr/>
        <a:lstStyle/>
        <a:p>
          <a:endParaRPr lang="es-ES"/>
        </a:p>
      </dgm:t>
    </dgm:pt>
    <dgm:pt modelId="{D5DAE139-F135-40F8-93F5-01551E43412A}" type="pres">
      <dgm:prSet presAssocID="{3A9122CE-D848-4250-9082-A36700DBA4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942BC9B-5054-4A94-BD28-25E91942B5DA}" type="pres">
      <dgm:prSet presAssocID="{14705E78-D5E5-4A68-B0B0-0196E71E974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9523C4-B9A6-4194-8D6C-EF704632DC25}" type="pres">
      <dgm:prSet presAssocID="{1CF4B68B-14DA-4A90-A594-D7FB134EE4AB}" presName="sibTrans" presStyleCnt="0"/>
      <dgm:spPr/>
    </dgm:pt>
    <dgm:pt modelId="{7503CDD4-E736-4683-87B3-4C700BA18C59}" type="pres">
      <dgm:prSet presAssocID="{919D8768-7A46-4548-AA06-B9548C3AA0C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F6AE801-B876-46BE-B446-311810A8107B}" type="pres">
      <dgm:prSet presAssocID="{CF76290A-36C4-4485-A12B-0B15BDD0E3FD}" presName="sibTrans" presStyleCnt="0"/>
      <dgm:spPr/>
    </dgm:pt>
    <dgm:pt modelId="{5A764EDB-40E4-4514-9F3E-A8B151CBFD9E}" type="pres">
      <dgm:prSet presAssocID="{BB62AD59-2EC2-4AC9-9C2E-8595A2A556D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D77A3E0-625D-4998-B2CB-7D6B6987CA46}" srcId="{14705E78-D5E5-4A68-B0B0-0196E71E9744}" destId="{16FCD9F5-6ADF-42B5-9D54-74CE15E1EF16}" srcOrd="3" destOrd="0" parTransId="{1E644223-5B58-4767-A721-97279A176FAE}" sibTransId="{49A1FADE-8896-4561-9B9A-E9918A86F393}"/>
    <dgm:cxn modelId="{3B8E2262-2667-4BDE-B0DB-D7ACAAACF933}" srcId="{3A9122CE-D848-4250-9082-A36700DBA469}" destId="{919D8768-7A46-4548-AA06-B9548C3AA0C2}" srcOrd="1" destOrd="0" parTransId="{040C2747-669D-4513-A887-E8954085EC49}" sibTransId="{CF76290A-36C4-4485-A12B-0B15BDD0E3FD}"/>
    <dgm:cxn modelId="{4235EE01-2C82-43B3-9801-2AC774FA2CFF}" type="presOf" srcId="{6ED6D0B0-A98A-43A0-B92F-7F8B920AA793}" destId="{7503CDD4-E736-4683-87B3-4C700BA18C59}" srcOrd="0" destOrd="3" presId="urn:microsoft.com/office/officeart/2005/8/layout/hList6"/>
    <dgm:cxn modelId="{9ACC1603-B8D6-45A2-BA62-0975CA131AF8}" srcId="{919D8768-7A46-4548-AA06-B9548C3AA0C2}" destId="{27E0D2AF-EEF7-4DA9-A5D9-74D534202D44}" srcOrd="1" destOrd="0" parTransId="{ECC63864-F369-4B11-AA7A-B07679F127B9}" sibTransId="{F553CD3D-EA2A-4741-BB93-86B0C49EBBFF}"/>
    <dgm:cxn modelId="{D9888D0E-60DB-4FC8-B0FF-E11AAEAEAF35}" srcId="{3A9122CE-D848-4250-9082-A36700DBA469}" destId="{14705E78-D5E5-4A68-B0B0-0196E71E9744}" srcOrd="0" destOrd="0" parTransId="{E93EDE6F-8A75-4E52-91B3-6A3644E0074E}" sibTransId="{1CF4B68B-14DA-4A90-A594-D7FB134EE4AB}"/>
    <dgm:cxn modelId="{A82FB26A-0578-4950-AAA4-08F7BFE05983}" type="presOf" srcId="{CEAA285D-6732-4C19-9326-F8C4211EAEBD}" destId="{7503CDD4-E736-4683-87B3-4C700BA18C59}" srcOrd="0" destOrd="5" presId="urn:microsoft.com/office/officeart/2005/8/layout/hList6"/>
    <dgm:cxn modelId="{5F1E5465-A5A4-45F1-97F5-4DE3FAF85E91}" srcId="{3A9122CE-D848-4250-9082-A36700DBA469}" destId="{BB62AD59-2EC2-4AC9-9C2E-8595A2A556D1}" srcOrd="2" destOrd="0" parTransId="{9A564AD2-5175-4611-932B-A4CA0E84ABA1}" sibTransId="{06E95993-F074-4F09-A9B9-B1809920367E}"/>
    <dgm:cxn modelId="{1447231F-BCFB-4ED3-B5A4-611B8E242D18}" srcId="{919D8768-7A46-4548-AA06-B9548C3AA0C2}" destId="{CEAA285D-6732-4C19-9326-F8C4211EAEBD}" srcOrd="4" destOrd="0" parTransId="{E0C7CD51-43BF-4B73-80FF-63DED1547EE3}" sibTransId="{C28F0B86-6E1C-4710-BFB5-2684BF2A1CA9}"/>
    <dgm:cxn modelId="{9CC48D50-FE29-4B90-B3E6-AF3B1D499237}" type="presOf" srcId="{27E0D2AF-EEF7-4DA9-A5D9-74D534202D44}" destId="{7503CDD4-E736-4683-87B3-4C700BA18C59}" srcOrd="0" destOrd="2" presId="urn:microsoft.com/office/officeart/2005/8/layout/hList6"/>
    <dgm:cxn modelId="{0BEE7FB9-8E2B-49F9-8AC7-43A97AC1431E}" type="presOf" srcId="{BB62AD59-2EC2-4AC9-9C2E-8595A2A556D1}" destId="{5A764EDB-40E4-4514-9F3E-A8B151CBFD9E}" srcOrd="0" destOrd="0" presId="urn:microsoft.com/office/officeart/2005/8/layout/hList6"/>
    <dgm:cxn modelId="{15636DA6-0C72-4894-B3EE-B58DEA3AFA72}" type="presOf" srcId="{16FCD9F5-6ADF-42B5-9D54-74CE15E1EF16}" destId="{C942BC9B-5054-4A94-BD28-25E91942B5DA}" srcOrd="0" destOrd="4" presId="urn:microsoft.com/office/officeart/2005/8/layout/hList6"/>
    <dgm:cxn modelId="{6A6393E7-2900-4552-A730-C281A64F4C14}" type="presOf" srcId="{14705E78-D5E5-4A68-B0B0-0196E71E9744}" destId="{C942BC9B-5054-4A94-BD28-25E91942B5DA}" srcOrd="0" destOrd="0" presId="urn:microsoft.com/office/officeart/2005/8/layout/hList6"/>
    <dgm:cxn modelId="{4FB8111E-9F91-4145-A44E-2E01809F97CB}" type="presOf" srcId="{DD0ABB88-6645-4A3E-BD4E-E75C513E2871}" destId="{7503CDD4-E736-4683-87B3-4C700BA18C59}" srcOrd="0" destOrd="1" presId="urn:microsoft.com/office/officeart/2005/8/layout/hList6"/>
    <dgm:cxn modelId="{CF20499E-CDD5-423B-95A9-6E7651658714}" srcId="{BB62AD59-2EC2-4AC9-9C2E-8595A2A556D1}" destId="{1565475D-E448-42F3-921D-64E0B3017801}" srcOrd="0" destOrd="0" parTransId="{1BD2A5A6-2599-49B9-8DDA-40CCE142D1D0}" sibTransId="{AEEC47EE-89B2-45C0-A1F7-515506B402F0}"/>
    <dgm:cxn modelId="{A74525CD-AD7A-4322-AD4D-77D102325A1B}" srcId="{14705E78-D5E5-4A68-B0B0-0196E71E9744}" destId="{71BD15F8-26CA-485D-9E91-E1651F48D5B1}" srcOrd="0" destOrd="0" parTransId="{5C1F7921-C97B-436C-8427-D0866F086D13}" sibTransId="{DB725F8C-7B92-440A-B633-173F55D6AC8C}"/>
    <dgm:cxn modelId="{8F188C29-8122-452D-A82E-0EE6FD50A6E6}" srcId="{BB62AD59-2EC2-4AC9-9C2E-8595A2A556D1}" destId="{168126BA-47DE-4CB5-9728-47F6AEB19366}" srcOrd="3" destOrd="0" parTransId="{B3DC8F1C-A5D6-4597-8FAE-BA3E050509C2}" sibTransId="{80C9E680-B819-48FF-8D08-6E20DD149FA5}"/>
    <dgm:cxn modelId="{0A532411-AEAF-48E2-B578-FB3F3A01D252}" srcId="{BB62AD59-2EC2-4AC9-9C2E-8595A2A556D1}" destId="{4B45C993-C99D-4313-A316-D02436581D5E}" srcOrd="2" destOrd="0" parTransId="{8261BF38-0C88-4DD1-A8CC-14232DA17625}" sibTransId="{5F1D00DF-D652-427A-BE3F-4B3C1F581E3F}"/>
    <dgm:cxn modelId="{53929599-CF73-43CB-81A6-6D1C4EE9EB39}" type="presOf" srcId="{4B45C993-C99D-4313-A316-D02436581D5E}" destId="{5A764EDB-40E4-4514-9F3E-A8B151CBFD9E}" srcOrd="0" destOrd="3" presId="urn:microsoft.com/office/officeart/2005/8/layout/hList6"/>
    <dgm:cxn modelId="{82798416-F1AF-4A82-BC51-39517854C5CA}" type="presOf" srcId="{168126BA-47DE-4CB5-9728-47F6AEB19366}" destId="{5A764EDB-40E4-4514-9F3E-A8B151CBFD9E}" srcOrd="0" destOrd="4" presId="urn:microsoft.com/office/officeart/2005/8/layout/hList6"/>
    <dgm:cxn modelId="{3D257AC5-F826-4FE1-AC84-945E254A831E}" type="presOf" srcId="{919D8768-7A46-4548-AA06-B9548C3AA0C2}" destId="{7503CDD4-E736-4683-87B3-4C700BA18C59}" srcOrd="0" destOrd="0" presId="urn:microsoft.com/office/officeart/2005/8/layout/hList6"/>
    <dgm:cxn modelId="{1B70A5C1-777A-4BF4-B4C6-8C9BF321E8CC}" type="presOf" srcId="{D25073CC-7159-4BF8-BB9C-B7665C046774}" destId="{C942BC9B-5054-4A94-BD28-25E91942B5DA}" srcOrd="0" destOrd="3" presId="urn:microsoft.com/office/officeart/2005/8/layout/hList6"/>
    <dgm:cxn modelId="{0A7B806F-E35C-4925-8BB3-1EC2B5C1343C}" srcId="{14705E78-D5E5-4A68-B0B0-0196E71E9744}" destId="{D25073CC-7159-4BF8-BB9C-B7665C046774}" srcOrd="2" destOrd="0" parTransId="{1F5AD7A8-8C75-4E4C-B7E8-2B321208751A}" sibTransId="{AC8CEE37-258F-4F4E-B03F-705FA9FF49E6}"/>
    <dgm:cxn modelId="{AD136843-4BD0-4228-9820-FDD8E9BC7E99}" srcId="{919D8768-7A46-4548-AA06-B9548C3AA0C2}" destId="{12AB332C-641C-4996-8467-40BE6FD28AAF}" srcOrd="3" destOrd="0" parTransId="{DC37EEE7-BF7B-4279-A126-E3A0D327B968}" sibTransId="{688BAAB1-B086-4F82-93D0-E5E1F6BB8257}"/>
    <dgm:cxn modelId="{E1DF2E4F-E6E9-478D-A99C-274012BD1BCF}" srcId="{BB62AD59-2EC2-4AC9-9C2E-8595A2A556D1}" destId="{9BF4FBA8-B4F9-4D2E-8C6A-D9C0A7F1FB6C}" srcOrd="1" destOrd="0" parTransId="{363C97EC-4FFE-4A8E-9A39-2EEFF52965E7}" sibTransId="{F7316F6B-3517-4D62-B07A-297BBA2FF62A}"/>
    <dgm:cxn modelId="{7C6A5011-406A-4B43-83EC-D5683AA06C52}" type="presOf" srcId="{937D3C90-67F7-4101-B4DD-F59DCF1BD15A}" destId="{C942BC9B-5054-4A94-BD28-25E91942B5DA}" srcOrd="0" destOrd="2" presId="urn:microsoft.com/office/officeart/2005/8/layout/hList6"/>
    <dgm:cxn modelId="{1E2B2720-6AF5-419D-AD37-A9FFA860C3F4}" type="presOf" srcId="{12AB332C-641C-4996-8467-40BE6FD28AAF}" destId="{7503CDD4-E736-4683-87B3-4C700BA18C59}" srcOrd="0" destOrd="4" presId="urn:microsoft.com/office/officeart/2005/8/layout/hList6"/>
    <dgm:cxn modelId="{C5EA90AB-BA0D-48B1-9AEB-E5C022BD9E24}" srcId="{14705E78-D5E5-4A68-B0B0-0196E71E9744}" destId="{937D3C90-67F7-4101-B4DD-F59DCF1BD15A}" srcOrd="1" destOrd="0" parTransId="{D5D22DD2-B032-446C-9593-BEDE87B7598C}" sibTransId="{33A01A51-1BE5-49C7-8F7D-313F85EE83DF}"/>
    <dgm:cxn modelId="{0347F922-321F-4464-B274-F45F8B3AEB89}" type="presOf" srcId="{71BD15F8-26CA-485D-9E91-E1651F48D5B1}" destId="{C942BC9B-5054-4A94-BD28-25E91942B5DA}" srcOrd="0" destOrd="1" presId="urn:microsoft.com/office/officeart/2005/8/layout/hList6"/>
    <dgm:cxn modelId="{B007970D-000C-4FA2-84EE-1E4F07F0F3D8}" type="presOf" srcId="{1565475D-E448-42F3-921D-64E0B3017801}" destId="{5A764EDB-40E4-4514-9F3E-A8B151CBFD9E}" srcOrd="0" destOrd="1" presId="urn:microsoft.com/office/officeart/2005/8/layout/hList6"/>
    <dgm:cxn modelId="{A1EEF99F-992C-4829-B9F3-4FCA87653900}" srcId="{919D8768-7A46-4548-AA06-B9548C3AA0C2}" destId="{6ED6D0B0-A98A-43A0-B92F-7F8B920AA793}" srcOrd="2" destOrd="0" parTransId="{0CF70E7C-0901-4759-B3EA-7E40E1395B26}" sibTransId="{94F0268A-0836-4205-85BC-10A28E0430D7}"/>
    <dgm:cxn modelId="{14EE2380-6695-4B60-B1D0-868ACFBF6AEE}" srcId="{919D8768-7A46-4548-AA06-B9548C3AA0C2}" destId="{DD0ABB88-6645-4A3E-BD4E-E75C513E2871}" srcOrd="0" destOrd="0" parTransId="{23D2B4DB-BDB6-4C07-9270-5F016D4326BF}" sibTransId="{C58C991D-8F32-4A0E-9EF0-2C3EC2CF50B9}"/>
    <dgm:cxn modelId="{DB90D989-C01B-4DB4-B539-96F472B0E010}" type="presOf" srcId="{9BF4FBA8-B4F9-4D2E-8C6A-D9C0A7F1FB6C}" destId="{5A764EDB-40E4-4514-9F3E-A8B151CBFD9E}" srcOrd="0" destOrd="2" presId="urn:microsoft.com/office/officeart/2005/8/layout/hList6"/>
    <dgm:cxn modelId="{FBCD5491-C32D-4CF2-B7A3-53BA8F9B82B2}" type="presOf" srcId="{3A9122CE-D848-4250-9082-A36700DBA469}" destId="{D5DAE139-F135-40F8-93F5-01551E43412A}" srcOrd="0" destOrd="0" presId="urn:microsoft.com/office/officeart/2005/8/layout/hList6"/>
    <dgm:cxn modelId="{B578AA33-3FF0-404D-9D38-70503457EFA9}" type="presParOf" srcId="{D5DAE139-F135-40F8-93F5-01551E43412A}" destId="{C942BC9B-5054-4A94-BD28-25E91942B5DA}" srcOrd="0" destOrd="0" presId="urn:microsoft.com/office/officeart/2005/8/layout/hList6"/>
    <dgm:cxn modelId="{85A4933D-DECE-4F58-A1E3-EAA6D0B459CF}" type="presParOf" srcId="{D5DAE139-F135-40F8-93F5-01551E43412A}" destId="{4F9523C4-B9A6-4194-8D6C-EF704632DC25}" srcOrd="1" destOrd="0" presId="urn:microsoft.com/office/officeart/2005/8/layout/hList6"/>
    <dgm:cxn modelId="{700F2D2A-1E8A-499C-B808-63EE2559433A}" type="presParOf" srcId="{D5DAE139-F135-40F8-93F5-01551E43412A}" destId="{7503CDD4-E736-4683-87B3-4C700BA18C59}" srcOrd="2" destOrd="0" presId="urn:microsoft.com/office/officeart/2005/8/layout/hList6"/>
    <dgm:cxn modelId="{0523565B-F832-4446-AF8B-7B6235F3F227}" type="presParOf" srcId="{D5DAE139-F135-40F8-93F5-01551E43412A}" destId="{7F6AE801-B876-46BE-B446-311810A8107B}" srcOrd="3" destOrd="0" presId="urn:microsoft.com/office/officeart/2005/8/layout/hList6"/>
    <dgm:cxn modelId="{820D5E3A-1595-4971-A1D1-9D50B08638F7}" type="presParOf" srcId="{D5DAE139-F135-40F8-93F5-01551E43412A}" destId="{5A764EDB-40E4-4514-9F3E-A8B151CBFD9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50C1D0-40E9-4B80-9AC4-74DCDCDDEB06}">
      <dsp:nvSpPr>
        <dsp:cNvPr id="0" name=""/>
        <dsp:cNvSpPr/>
      </dsp:nvSpPr>
      <dsp:spPr>
        <a:xfrm>
          <a:off x="601912" y="1009772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Con título ESO</a:t>
          </a:r>
          <a:endParaRPr lang="es-ES" sz="1500" kern="1200" dirty="0"/>
        </a:p>
      </dsp:txBody>
      <dsp:txXfrm>
        <a:off x="601912" y="1009772"/>
        <a:ext cx="1403326" cy="701663"/>
      </dsp:txXfrm>
    </dsp:sp>
    <dsp:sp modelId="{1DE6246B-C387-4614-93FD-E70D98F3725E}">
      <dsp:nvSpPr>
        <dsp:cNvPr id="0" name=""/>
        <dsp:cNvSpPr/>
      </dsp:nvSpPr>
      <dsp:spPr>
        <a:xfrm rot="18770822">
          <a:off x="1873187" y="1030765"/>
          <a:ext cx="82543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82543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8770822">
        <a:off x="2265268" y="1037376"/>
        <a:ext cx="41271" cy="41271"/>
      </dsp:txXfrm>
    </dsp:sp>
    <dsp:sp modelId="{5B43BEF8-4092-49A8-A68A-804512ECFD9F}">
      <dsp:nvSpPr>
        <dsp:cNvPr id="0" name=""/>
        <dsp:cNvSpPr/>
      </dsp:nvSpPr>
      <dsp:spPr>
        <a:xfrm>
          <a:off x="2566569" y="404588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BAC</a:t>
          </a:r>
          <a:endParaRPr lang="es-ES" sz="1500" kern="1200" dirty="0"/>
        </a:p>
      </dsp:txBody>
      <dsp:txXfrm>
        <a:off x="2566569" y="404588"/>
        <a:ext cx="1403326" cy="701663"/>
      </dsp:txXfrm>
    </dsp:sp>
    <dsp:sp modelId="{6B3D9D9C-0158-4AD4-BC1C-5274BEE9B338}">
      <dsp:nvSpPr>
        <dsp:cNvPr id="0" name=""/>
        <dsp:cNvSpPr/>
      </dsp:nvSpPr>
      <dsp:spPr>
        <a:xfrm rot="19457599">
          <a:off x="3904920" y="526445"/>
          <a:ext cx="69128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691280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9457599">
        <a:off x="4233278" y="536409"/>
        <a:ext cx="34564" cy="34564"/>
      </dsp:txXfrm>
    </dsp:sp>
    <dsp:sp modelId="{75B8D213-2D90-4C18-A734-E3D719009A2E}">
      <dsp:nvSpPr>
        <dsp:cNvPr id="0" name=""/>
        <dsp:cNvSpPr/>
      </dsp:nvSpPr>
      <dsp:spPr>
        <a:xfrm>
          <a:off x="4531226" y="1131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err="1" smtClean="0"/>
            <a:t>Universidade</a:t>
          </a:r>
          <a:r>
            <a:rPr lang="es-ES" sz="1500" kern="1200" dirty="0" smtClean="0"/>
            <a:t> (Grao, Máster, </a:t>
          </a:r>
          <a:r>
            <a:rPr lang="es-ES" sz="1500" kern="1200" dirty="0" err="1" smtClean="0"/>
            <a:t>Doutorado</a:t>
          </a:r>
          <a:r>
            <a:rPr lang="es-ES" sz="1500" kern="1200" dirty="0" smtClean="0"/>
            <a:t>)</a:t>
          </a:r>
          <a:endParaRPr lang="es-ES" sz="1500" kern="1200" dirty="0"/>
        </a:p>
      </dsp:txBody>
      <dsp:txXfrm>
        <a:off x="4531226" y="1131"/>
        <a:ext cx="1403326" cy="701663"/>
      </dsp:txXfrm>
    </dsp:sp>
    <dsp:sp modelId="{96856B4F-50FC-4FD8-9764-06E4CF90CEF9}">
      <dsp:nvSpPr>
        <dsp:cNvPr id="0" name=""/>
        <dsp:cNvSpPr/>
      </dsp:nvSpPr>
      <dsp:spPr>
        <a:xfrm rot="2142401">
          <a:off x="3904920" y="929901"/>
          <a:ext cx="69128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691280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142401">
        <a:off x="4233278" y="939865"/>
        <a:ext cx="34564" cy="34564"/>
      </dsp:txXfrm>
    </dsp:sp>
    <dsp:sp modelId="{EAF0D540-0BF1-45D4-9189-3B96B8F873BE}">
      <dsp:nvSpPr>
        <dsp:cNvPr id="0" name=""/>
        <dsp:cNvSpPr/>
      </dsp:nvSpPr>
      <dsp:spPr>
        <a:xfrm>
          <a:off x="4531226" y="808044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err="1" smtClean="0"/>
            <a:t>C.F.Grado</a:t>
          </a:r>
          <a:r>
            <a:rPr lang="es-ES" sz="1500" kern="1200" dirty="0" smtClean="0"/>
            <a:t> Superior</a:t>
          </a:r>
          <a:endParaRPr lang="es-ES" sz="1500" kern="1200" dirty="0"/>
        </a:p>
      </dsp:txBody>
      <dsp:txXfrm>
        <a:off x="4531226" y="808044"/>
        <a:ext cx="1403326" cy="701663"/>
      </dsp:txXfrm>
    </dsp:sp>
    <dsp:sp modelId="{01650BD6-78F0-4545-9D64-0C59AC42C7D6}">
      <dsp:nvSpPr>
        <dsp:cNvPr id="0" name=""/>
        <dsp:cNvSpPr/>
      </dsp:nvSpPr>
      <dsp:spPr>
        <a:xfrm>
          <a:off x="5934552" y="1131629"/>
          <a:ext cx="56133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61330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6201184" y="1144842"/>
        <a:ext cx="28066" cy="28066"/>
      </dsp:txXfrm>
    </dsp:sp>
    <dsp:sp modelId="{4ACE19DE-8912-48C5-A8CD-17E0803A2B8E}">
      <dsp:nvSpPr>
        <dsp:cNvPr id="0" name=""/>
        <dsp:cNvSpPr/>
      </dsp:nvSpPr>
      <dsp:spPr>
        <a:xfrm>
          <a:off x="6495883" y="808044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err="1" smtClean="0"/>
            <a:t>Universidade</a:t>
          </a:r>
          <a:r>
            <a:rPr lang="es-ES" sz="1500" kern="1200" dirty="0" smtClean="0"/>
            <a:t> </a:t>
          </a:r>
          <a:endParaRPr lang="es-ES" sz="1500" kern="1200" dirty="0"/>
        </a:p>
      </dsp:txBody>
      <dsp:txXfrm>
        <a:off x="6495883" y="808044"/>
        <a:ext cx="1403326" cy="701663"/>
      </dsp:txXfrm>
    </dsp:sp>
    <dsp:sp modelId="{EA38385B-D896-4A89-9312-452F1EAA92E6}">
      <dsp:nvSpPr>
        <dsp:cNvPr id="0" name=""/>
        <dsp:cNvSpPr/>
      </dsp:nvSpPr>
      <dsp:spPr>
        <a:xfrm rot="2829178">
          <a:off x="1873187" y="1635950"/>
          <a:ext cx="82543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82543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829178">
        <a:off x="2265268" y="1642560"/>
        <a:ext cx="41271" cy="41271"/>
      </dsp:txXfrm>
    </dsp:sp>
    <dsp:sp modelId="{A4617A4B-D40C-4E56-817B-27D1C0B5FB49}">
      <dsp:nvSpPr>
        <dsp:cNvPr id="0" name=""/>
        <dsp:cNvSpPr/>
      </dsp:nvSpPr>
      <dsp:spPr>
        <a:xfrm>
          <a:off x="2566569" y="1614957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err="1" smtClean="0"/>
            <a:t>C.F.Grado</a:t>
          </a:r>
          <a:r>
            <a:rPr lang="es-ES" sz="1500" kern="1200" dirty="0" smtClean="0"/>
            <a:t> Medio</a:t>
          </a:r>
          <a:endParaRPr lang="es-ES" sz="1500" kern="1200" dirty="0"/>
        </a:p>
      </dsp:txBody>
      <dsp:txXfrm>
        <a:off x="2566569" y="1614957"/>
        <a:ext cx="1403326" cy="701663"/>
      </dsp:txXfrm>
    </dsp:sp>
    <dsp:sp modelId="{CE40BA59-3B9B-4462-988E-A50506973623}">
      <dsp:nvSpPr>
        <dsp:cNvPr id="0" name=""/>
        <dsp:cNvSpPr/>
      </dsp:nvSpPr>
      <dsp:spPr>
        <a:xfrm>
          <a:off x="3969895" y="1938542"/>
          <a:ext cx="56133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61330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236527" y="1951755"/>
        <a:ext cx="28066" cy="28066"/>
      </dsp:txXfrm>
    </dsp:sp>
    <dsp:sp modelId="{DE97EB3F-B31E-42F9-8D44-439FA901616B}">
      <dsp:nvSpPr>
        <dsp:cNvPr id="0" name=""/>
        <dsp:cNvSpPr/>
      </dsp:nvSpPr>
      <dsp:spPr>
        <a:xfrm>
          <a:off x="4531226" y="1614957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C.F. Grado Superior</a:t>
          </a:r>
          <a:endParaRPr lang="es-ES" sz="1500" kern="1200" dirty="0"/>
        </a:p>
      </dsp:txBody>
      <dsp:txXfrm>
        <a:off x="4531226" y="1614957"/>
        <a:ext cx="1403326" cy="701663"/>
      </dsp:txXfrm>
    </dsp:sp>
    <dsp:sp modelId="{5D34E526-B6A2-43C0-904F-2E84CC02891B}">
      <dsp:nvSpPr>
        <dsp:cNvPr id="0" name=""/>
        <dsp:cNvSpPr/>
      </dsp:nvSpPr>
      <dsp:spPr>
        <a:xfrm>
          <a:off x="5934552" y="1938542"/>
          <a:ext cx="56133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61330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6201184" y="1951755"/>
        <a:ext cx="28066" cy="28066"/>
      </dsp:txXfrm>
    </dsp:sp>
    <dsp:sp modelId="{2DA06B79-658E-42FE-B698-5D4DEBD2E7BE}">
      <dsp:nvSpPr>
        <dsp:cNvPr id="0" name=""/>
        <dsp:cNvSpPr/>
      </dsp:nvSpPr>
      <dsp:spPr>
        <a:xfrm>
          <a:off x="6495883" y="1614957"/>
          <a:ext cx="1403326" cy="7016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err="1" smtClean="0"/>
            <a:t>Universidade</a:t>
          </a:r>
          <a:endParaRPr lang="es-ES" sz="1500" kern="1200" dirty="0"/>
        </a:p>
      </dsp:txBody>
      <dsp:txXfrm>
        <a:off x="6495883" y="1614957"/>
        <a:ext cx="1403326" cy="70166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50C1D0-40E9-4B80-9AC4-74DCDCDDEB06}">
      <dsp:nvSpPr>
        <dsp:cNvPr id="0" name=""/>
        <dsp:cNvSpPr/>
      </dsp:nvSpPr>
      <dsp:spPr>
        <a:xfrm>
          <a:off x="1748576" y="758241"/>
          <a:ext cx="1316833" cy="65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err="1" smtClean="0"/>
            <a:t>Sen</a:t>
          </a:r>
          <a:r>
            <a:rPr lang="es-ES" sz="800" kern="1200" dirty="0" smtClean="0"/>
            <a:t> título ESO</a:t>
          </a:r>
          <a:endParaRPr lang="es-ES" sz="800" kern="1200" dirty="0"/>
        </a:p>
      </dsp:txBody>
      <dsp:txXfrm>
        <a:off x="1748576" y="758241"/>
        <a:ext cx="1316833" cy="658416"/>
      </dsp:txXfrm>
    </dsp:sp>
    <dsp:sp modelId="{1DE6246B-C387-4614-93FD-E70D98F3725E}">
      <dsp:nvSpPr>
        <dsp:cNvPr id="0" name=""/>
        <dsp:cNvSpPr/>
      </dsp:nvSpPr>
      <dsp:spPr>
        <a:xfrm rot="18289469">
          <a:off x="2867591" y="681614"/>
          <a:ext cx="92237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2237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8289469">
        <a:off x="3305717" y="685800"/>
        <a:ext cx="46118" cy="46118"/>
      </dsp:txXfrm>
    </dsp:sp>
    <dsp:sp modelId="{5B43BEF8-4092-49A8-A68A-804512ECFD9F}">
      <dsp:nvSpPr>
        <dsp:cNvPr id="0" name=""/>
        <dsp:cNvSpPr/>
      </dsp:nvSpPr>
      <dsp:spPr>
        <a:xfrm>
          <a:off x="3592144" y="1061"/>
          <a:ext cx="1316833" cy="65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 smtClean="0"/>
            <a:t>F.P.Básica</a:t>
          </a:r>
          <a:endParaRPr lang="es-ES" sz="1600" kern="1200" dirty="0"/>
        </a:p>
      </dsp:txBody>
      <dsp:txXfrm>
        <a:off x="3592144" y="1061"/>
        <a:ext cx="1316833" cy="658416"/>
      </dsp:txXfrm>
    </dsp:sp>
    <dsp:sp modelId="{6B3D9D9C-0158-4AD4-BC1C-5274BEE9B338}">
      <dsp:nvSpPr>
        <dsp:cNvPr id="0" name=""/>
        <dsp:cNvSpPr/>
      </dsp:nvSpPr>
      <dsp:spPr>
        <a:xfrm>
          <a:off x="4908977" y="303024"/>
          <a:ext cx="52673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26733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159176" y="317102"/>
        <a:ext cx="26336" cy="26336"/>
      </dsp:txXfrm>
    </dsp:sp>
    <dsp:sp modelId="{75B8D213-2D90-4C18-A734-E3D719009A2E}">
      <dsp:nvSpPr>
        <dsp:cNvPr id="0" name=""/>
        <dsp:cNvSpPr/>
      </dsp:nvSpPr>
      <dsp:spPr>
        <a:xfrm>
          <a:off x="5435711" y="1061"/>
          <a:ext cx="1316833" cy="65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C.F. Grado Medio</a:t>
          </a:r>
          <a:endParaRPr lang="es-ES" sz="1800" kern="1200" dirty="0"/>
        </a:p>
      </dsp:txBody>
      <dsp:txXfrm>
        <a:off x="5435711" y="1061"/>
        <a:ext cx="1316833" cy="658416"/>
      </dsp:txXfrm>
    </dsp:sp>
    <dsp:sp modelId="{96856B4F-50FC-4FD8-9764-06E4CF90CEF9}">
      <dsp:nvSpPr>
        <dsp:cNvPr id="0" name=""/>
        <dsp:cNvSpPr/>
      </dsp:nvSpPr>
      <dsp:spPr>
        <a:xfrm>
          <a:off x="3065410" y="1060203"/>
          <a:ext cx="52673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2673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315608" y="1074281"/>
        <a:ext cx="26336" cy="26336"/>
      </dsp:txXfrm>
    </dsp:sp>
    <dsp:sp modelId="{EAF0D540-0BF1-45D4-9189-3B96B8F873BE}">
      <dsp:nvSpPr>
        <dsp:cNvPr id="0" name=""/>
        <dsp:cNvSpPr/>
      </dsp:nvSpPr>
      <dsp:spPr>
        <a:xfrm>
          <a:off x="3592144" y="758241"/>
          <a:ext cx="1316833" cy="65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Formación ocupacional</a:t>
          </a:r>
          <a:endParaRPr lang="es-ES" sz="1400" kern="1200" dirty="0"/>
        </a:p>
      </dsp:txBody>
      <dsp:txXfrm>
        <a:off x="3592144" y="758241"/>
        <a:ext cx="1316833" cy="658416"/>
      </dsp:txXfrm>
    </dsp:sp>
    <dsp:sp modelId="{01650BD6-78F0-4545-9D64-0C59AC42C7D6}">
      <dsp:nvSpPr>
        <dsp:cNvPr id="0" name=""/>
        <dsp:cNvSpPr/>
      </dsp:nvSpPr>
      <dsp:spPr>
        <a:xfrm rot="3310531">
          <a:off x="2867591" y="1438793"/>
          <a:ext cx="92237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2237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3310531">
        <a:off x="3305717" y="1442980"/>
        <a:ext cx="46118" cy="46118"/>
      </dsp:txXfrm>
    </dsp:sp>
    <dsp:sp modelId="{4ACE19DE-8912-48C5-A8CD-17E0803A2B8E}">
      <dsp:nvSpPr>
        <dsp:cNvPr id="0" name=""/>
        <dsp:cNvSpPr/>
      </dsp:nvSpPr>
      <dsp:spPr>
        <a:xfrm>
          <a:off x="3592144" y="1515421"/>
          <a:ext cx="1316833" cy="65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Educación Adultos (+18)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Proba libre título ESO (+18)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Proba </a:t>
          </a:r>
          <a:r>
            <a:rPr lang="es-ES" sz="800" kern="1200" dirty="0" err="1" smtClean="0"/>
            <a:t>aceso</a:t>
          </a:r>
          <a:r>
            <a:rPr lang="es-ES" sz="800" kern="1200" dirty="0" smtClean="0"/>
            <a:t> GM (+17)</a:t>
          </a:r>
          <a:endParaRPr lang="es-ES" sz="800" kern="1200" dirty="0"/>
        </a:p>
      </dsp:txBody>
      <dsp:txXfrm>
        <a:off x="3592144" y="1515421"/>
        <a:ext cx="1316833" cy="658416"/>
      </dsp:txXfrm>
    </dsp:sp>
    <dsp:sp modelId="{CE40BA59-3B9B-4462-988E-A50506973623}">
      <dsp:nvSpPr>
        <dsp:cNvPr id="0" name=""/>
        <dsp:cNvSpPr/>
      </dsp:nvSpPr>
      <dsp:spPr>
        <a:xfrm>
          <a:off x="4908977" y="1817383"/>
          <a:ext cx="52673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26733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159176" y="1831461"/>
        <a:ext cx="26336" cy="26336"/>
      </dsp:txXfrm>
    </dsp:sp>
    <dsp:sp modelId="{DE97EB3F-B31E-42F9-8D44-439FA901616B}">
      <dsp:nvSpPr>
        <dsp:cNvPr id="0" name=""/>
        <dsp:cNvSpPr/>
      </dsp:nvSpPr>
      <dsp:spPr>
        <a:xfrm>
          <a:off x="5435711" y="1515421"/>
          <a:ext cx="1316833" cy="65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Titulo ESO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		</a:t>
          </a:r>
          <a:endParaRPr lang="es-ES" sz="800" kern="1200" dirty="0"/>
        </a:p>
      </dsp:txBody>
      <dsp:txXfrm>
        <a:off x="5435711" y="1515421"/>
        <a:ext cx="1316833" cy="65841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42BC9B-5054-4A94-BD28-25E91942B5DA}">
      <dsp:nvSpPr>
        <dsp:cNvPr id="0" name=""/>
        <dsp:cNvSpPr/>
      </dsp:nvSpPr>
      <dsp:spPr>
        <a:xfrm rot="16200000">
          <a:off x="-956009" y="957014"/>
          <a:ext cx="4525962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9850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Ciencias e </a:t>
          </a:r>
          <a:r>
            <a:rPr lang="es-ES" sz="2300" kern="1200" dirty="0" err="1" smtClean="0"/>
            <a:t>tecnoloxía</a:t>
          </a:r>
          <a:endParaRPr lang="es-E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b="1" kern="1200" baseline="0" noProof="0" dirty="0" smtClean="0"/>
            <a:t>Bioloxía e Xeoloxía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b="1" kern="1200" baseline="0" noProof="0" smtClean="0"/>
            <a:t>Debuxo Técnico I</a:t>
          </a:r>
          <a:endParaRPr lang="gl-ES" sz="1800" b="1" kern="1200" baseline="0" noProof="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b="1" kern="1200" baseline="0" noProof="0" dirty="0" smtClean="0"/>
            <a:t>Física e Química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100" b="1" kern="1200" baseline="0" noProof="0" dirty="0" smtClean="0"/>
            <a:t>(Escoller 2)</a:t>
          </a:r>
        </a:p>
      </dsp:txBody>
      <dsp:txXfrm rot="16200000">
        <a:off x="-956009" y="957014"/>
        <a:ext cx="4525962" cy="2611933"/>
      </dsp:txXfrm>
    </dsp:sp>
    <dsp:sp modelId="{7503CDD4-E736-4683-87B3-4C700BA18C59}">
      <dsp:nvSpPr>
        <dsp:cNvPr id="0" name=""/>
        <dsp:cNvSpPr/>
      </dsp:nvSpPr>
      <dsp:spPr>
        <a:xfrm rot="16200000">
          <a:off x="1851818" y="957014"/>
          <a:ext cx="4525962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0" rIns="6985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CCSS e Humanidades</a:t>
          </a:r>
          <a:endParaRPr lang="es-E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500" b="1" kern="1200" baseline="0" dirty="0" smtClean="0"/>
            <a:t>Economía</a:t>
          </a:r>
          <a:endParaRPr lang="es-E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500" b="1" kern="1200" baseline="0" smtClean="0"/>
            <a:t>Grego I</a:t>
          </a:r>
          <a:endParaRPr lang="gl-ES" sz="1500" b="1" kern="1200" baseline="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500" b="1" kern="1200" baseline="0" smtClean="0"/>
            <a:t>H. do Mundo Contemporáneo</a:t>
          </a:r>
          <a:endParaRPr lang="gl-ES" sz="1500" b="1" kern="1200" baseline="0" dirty="0" smtClean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500" b="1" kern="1200" baseline="0" dirty="0" smtClean="0"/>
            <a:t>Literatura Universal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(</a:t>
          </a:r>
          <a:r>
            <a:rPr lang="es-ES" sz="1100" kern="1200" dirty="0" err="1" smtClean="0"/>
            <a:t>Escoller</a:t>
          </a:r>
          <a:r>
            <a:rPr lang="es-ES" sz="1100" kern="1200" dirty="0" smtClean="0"/>
            <a:t> 2)</a:t>
          </a:r>
          <a:endParaRPr lang="es-ES" sz="1100" kern="1200" dirty="0"/>
        </a:p>
      </dsp:txBody>
      <dsp:txXfrm rot="16200000">
        <a:off x="1851818" y="957014"/>
        <a:ext cx="4525962" cy="2611933"/>
      </dsp:txXfrm>
    </dsp:sp>
    <dsp:sp modelId="{5A764EDB-40E4-4514-9F3E-A8B151CBFD9E}">
      <dsp:nvSpPr>
        <dsp:cNvPr id="0" name=""/>
        <dsp:cNvSpPr/>
      </dsp:nvSpPr>
      <dsp:spPr>
        <a:xfrm rot="16200000">
          <a:off x="4659647" y="957014"/>
          <a:ext cx="4525962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Artes</a:t>
          </a:r>
          <a:endParaRPr lang="es-E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700" b="1" kern="1200" baseline="0" noProof="0" dirty="0" smtClean="0"/>
            <a:t>Cultura Audiovisual I</a:t>
          </a:r>
          <a:endParaRPr lang="es-E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700" b="1" kern="1200" baseline="0" noProof="0" dirty="0" smtClean="0"/>
            <a:t>Historia do Mundo Contemporáneo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700" b="1" kern="1200" baseline="0" noProof="0" dirty="0" smtClean="0"/>
            <a:t>Literatura Universal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(</a:t>
          </a:r>
          <a:r>
            <a:rPr lang="es-ES" sz="1200" kern="1200" dirty="0" err="1" smtClean="0"/>
            <a:t>Escoller</a:t>
          </a:r>
          <a:r>
            <a:rPr lang="es-ES" sz="1200" kern="1200" dirty="0" smtClean="0"/>
            <a:t> 2)</a:t>
          </a:r>
          <a:endParaRPr lang="es-ES" sz="1200" kern="1200" dirty="0"/>
        </a:p>
      </dsp:txBody>
      <dsp:txXfrm rot="16200000">
        <a:off x="4659647" y="957014"/>
        <a:ext cx="4525962" cy="2611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_trad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0937D7-6990-4A1E-9617-698DACD364E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smtClean="0"/>
              <a:t> </a:t>
            </a:r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2F1805-A75A-4492-A4C6-8F159521ADB9}" type="slidenum">
              <a:rPr lang="gl-ES" smtClean="0"/>
              <a:pPr/>
              <a:t>3</a:t>
            </a:fld>
            <a:endParaRPr lang="gl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52A78-A443-4AAD-A276-29838CDFE964}" type="slidenum">
              <a:rPr lang="gl-ES" smtClean="0"/>
              <a:pPr/>
              <a:t>15</a:t>
            </a:fld>
            <a:endParaRPr lang="gl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A5A5F-8F22-4165-B135-2F6E57F7C019}" type="slidenum">
              <a:rPr lang="es-ES_tradnl"/>
              <a:pPr/>
              <a:t>20</a:t>
            </a:fld>
            <a:endParaRPr lang="es-ES_tradnl"/>
          </a:p>
        </p:txBody>
      </p:sp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50443" y="9426859"/>
            <a:ext cx="2945659" cy="49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780" tIns="48390" rIns="96780" bIns="48390" anchor="b"/>
          <a:lstStyle/>
          <a:p>
            <a:pPr algn="r" defTabSz="968375"/>
            <a:fld id="{847BD179-59C7-4CFB-B8C7-F5F427FA27D1}" type="slidenum">
              <a:rPr lang="es-ES" sz="1300">
                <a:latin typeface="Times New Roman" pitchFamily="18" charset="0"/>
              </a:rPr>
              <a:pPr algn="r" defTabSz="968375"/>
              <a:t>20</a:t>
            </a:fld>
            <a:endParaRPr lang="es-ES" sz="130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5700" cy="372427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6780" tIns="48390" rIns="96780" bIns="48390"/>
          <a:lstStyle/>
          <a:p>
            <a:endParaRPr lang="gl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A5A5F-8F22-4165-B135-2F6E57F7C019}" type="slidenum">
              <a:rPr lang="es-ES_tradnl"/>
              <a:pPr/>
              <a:t>21</a:t>
            </a:fld>
            <a:endParaRPr lang="es-ES_tradnl"/>
          </a:p>
        </p:txBody>
      </p:sp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50443" y="9426859"/>
            <a:ext cx="2945659" cy="49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780" tIns="48390" rIns="96780" bIns="48390" anchor="b"/>
          <a:lstStyle/>
          <a:p>
            <a:pPr algn="r" defTabSz="968375"/>
            <a:fld id="{847BD179-59C7-4CFB-B8C7-F5F427FA27D1}" type="slidenum">
              <a:rPr lang="es-ES" sz="1300">
                <a:latin typeface="Times New Roman" pitchFamily="18" charset="0"/>
              </a:rPr>
              <a:pPr algn="r" defTabSz="968375"/>
              <a:t>21</a:t>
            </a:fld>
            <a:endParaRPr lang="es-ES" sz="130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5700" cy="372427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6780" tIns="48390" rIns="96780" bIns="48390"/>
          <a:lstStyle/>
          <a:p>
            <a:endParaRPr lang="gl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3B62DD-C1A2-42B2-B2F0-E2F4FA8C3740}" type="slidenum">
              <a:rPr lang="es-ES_tradnl"/>
              <a:pPr/>
              <a:t>32</a:t>
            </a:fld>
            <a:endParaRPr lang="es-ES_tradnl"/>
          </a:p>
        </p:txBody>
      </p:sp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50443" y="9426859"/>
            <a:ext cx="2945659" cy="49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780" tIns="48390" rIns="96780" bIns="48390" anchor="b"/>
          <a:lstStyle/>
          <a:p>
            <a:pPr algn="r" defTabSz="968375"/>
            <a:fld id="{B1ADF615-A19B-413C-871D-CF56350AB766}" type="slidenum">
              <a:rPr lang="es-ES" sz="1300">
                <a:latin typeface="Times New Roman" pitchFamily="18" charset="0"/>
              </a:rPr>
              <a:pPr algn="r" defTabSz="968375"/>
              <a:t>32</a:t>
            </a:fld>
            <a:endParaRPr lang="es-ES" sz="1300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5700" cy="3724275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6780" tIns="48390" rIns="96780" bIns="48390"/>
          <a:lstStyle/>
          <a:p>
            <a:endParaRPr lang="gl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106C1A-0581-4FC4-A78B-75A92203B29E}" type="slidenum">
              <a:rPr lang="gl-ES" smtClean="0"/>
              <a:pPr/>
              <a:t>5</a:t>
            </a:fld>
            <a:endParaRPr lang="gl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6A5B81-CC6D-4632-A3BD-19FA17DB494C}" type="slidenum">
              <a:rPr lang="gl-ES" smtClean="0"/>
              <a:pPr/>
              <a:t>6</a:t>
            </a:fld>
            <a:endParaRPr lang="gl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7BD5E-FDD9-4E90-8092-F1103DF9B573}" type="slidenum">
              <a:rPr lang="gl-ES" smtClean="0"/>
              <a:pPr/>
              <a:t>7</a:t>
            </a:fld>
            <a:endParaRPr lang="gl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0EA346-522E-49B3-A2C4-BC0B0CB4B9DA}" type="slidenum">
              <a:rPr lang="gl-ES" smtClean="0"/>
              <a:pPr/>
              <a:t>9</a:t>
            </a:fld>
            <a:endParaRPr lang="gl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B360BE-4268-4814-AF0E-C756072A499D}" type="slidenum">
              <a:rPr lang="gl-ES" smtClean="0"/>
              <a:pPr/>
              <a:t>10</a:t>
            </a:fld>
            <a:endParaRPr lang="gl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59A35-D890-4B27-9099-120A33FEE26A}" type="slidenum">
              <a:rPr lang="gl-ES" smtClean="0"/>
              <a:pPr/>
              <a:t>11</a:t>
            </a:fld>
            <a:endParaRPr lang="gl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1D862D-0BEE-4F26-8EA8-DD59F2EDDE84}" type="slidenum">
              <a:rPr lang="gl-ES" smtClean="0"/>
              <a:pPr/>
              <a:t>12</a:t>
            </a:fld>
            <a:endParaRPr lang="gl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BAE92-31CC-47CA-9604-FC2E63A0F5D7}" type="slidenum">
              <a:rPr lang="gl-ES" smtClean="0"/>
              <a:pPr/>
              <a:t>13</a:t>
            </a:fld>
            <a:endParaRPr lang="gl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A47E55-7D4A-4188-8F8D-E82EA55E99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EA6469-B7CD-492B-9E49-A385E5CD350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86D35-DC07-48DD-B1B4-FBB722B409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0CE086D-35AF-497F-A027-676C1AD6C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AA80-B5E3-41F9-8BC6-898EBCB40B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97E7AC8-5294-44EE-AEF9-1BD5A01E99CB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3A70302-5AAD-44ED-A6C7-E4B5929F6F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F5AEA4D-0505-4C2C-8852-0049233332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386D0-29A1-46F2-922F-72CA36BC88A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54A341F-9273-4670-9EFF-1237A6C03C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6BF871A-CD17-4E2F-8DC0-CA09946CC00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F0DFF1-61B0-4204-B61A-F1896A1E4DF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09D9A82-ACE2-4D44-8018-22BB6C6A0D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A9ADF-06E4-4170-81C9-4656303653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096B-3A1F-41E8-B5E3-3363364E25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DD191-4FC3-40C2-BF22-C252B1C20D91}" type="datetimeFigureOut">
              <a:rPr lang="es-ES"/>
              <a:pPr>
                <a:defRPr/>
              </a:pPr>
              <a:t>21/01/2020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7DD37-5401-4817-8918-47511BD3E40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0F4CE5-90F1-4173-93E5-1969FCDDDCC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81E6E-0913-44E3-930C-39A10CDB677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BC2BB3-D51F-42F1-A31E-0AB9FCFE41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0F680F-84A2-4A6D-831C-534B6B717E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7F89D6-8040-4924-A6EE-2C1A4AEE66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34025-511C-490C-A897-526DD7D519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5E1A05-9D2C-4026-9CA8-ADA85F6841E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E5050C-B904-42F8-8DB4-B0BD7FBE7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AE5050C-B904-42F8-8DB4-B0BD7FBE71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xunta.es/fp/oferta-fp" TargetMode="Externa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png"/><Relationship Id="rId2" Type="http://schemas.openxmlformats.org/officeDocument/2006/relationships/hyperlink" Target="http://www.edu.xunta.es/web/node/2535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edu.xunta.es/centros/eoilugo/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www.edu.xunta.es/web/taxonomy/term/212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edu.xunta.es/centros/eoilugo/" TargetMode="Externa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oilugo.com/" TargetMode="Externa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ciug.cesga.es/marcopaau.html" TargetMode="External"/><Relationship Id="rId2" Type="http://schemas.openxmlformats.org/officeDocument/2006/relationships/hyperlink" Target="http://www.edu.xunta.es/fp/" TargetMode="Externa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/>
              <a:t>ORIENTACIÓN VOCACIONAL</a:t>
            </a:r>
          </a:p>
        </p:txBody>
      </p:sp>
      <p:pic>
        <p:nvPicPr>
          <p:cNvPr id="2053" name="Picture 5" descr="orientacionvocaciona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81375" y="2978150"/>
            <a:ext cx="2381250" cy="2381250"/>
          </a:xfrm>
          <a:noFill/>
          <a:ln/>
        </p:spPr>
      </p:pic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205038"/>
            <a:ext cx="2928938" cy="34337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s-ES_tradnl" sz="4000" b="1" dirty="0"/>
          </a:p>
          <a:p>
            <a:pPr marL="0" indent="0">
              <a:buFont typeface="Wingdings" pitchFamily="2" charset="2"/>
              <a:buNone/>
            </a:pPr>
            <a:r>
              <a:rPr lang="es-ES_tradnl" sz="4000" b="1" dirty="0" smtClean="0"/>
              <a:t>	4º </a:t>
            </a:r>
            <a:r>
              <a:rPr lang="es-ES_tradnl" sz="4000" b="1" dirty="0"/>
              <a:t>DA</a:t>
            </a:r>
          </a:p>
          <a:p>
            <a:pPr marL="0" indent="0">
              <a:buFont typeface="Wingdings" pitchFamily="2" charset="2"/>
              <a:buNone/>
            </a:pPr>
            <a:r>
              <a:rPr lang="es-ES_tradnl" sz="4000" b="1" dirty="0" smtClean="0"/>
              <a:t>	E.S.O</a:t>
            </a:r>
            <a:r>
              <a:rPr lang="es-ES_tradnl" sz="4000" b="1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s-ES_tradnl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>
              <a:defRPr/>
            </a:pPr>
            <a:r>
              <a:rPr lang="gl-ES" sz="2400" i="1" dirty="0" smtClean="0">
                <a:solidFill>
                  <a:schemeClr val="bg2">
                    <a:lumMod val="25000"/>
                  </a:schemeClr>
                </a:solidFill>
              </a:rPr>
              <a:t>Organización do 2º curso de Bacharelato</a:t>
            </a:r>
            <a:endParaRPr lang="gl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642938"/>
          <a:ext cx="9144000" cy="65199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22"/>
                <a:gridCol w="4643470"/>
                <a:gridCol w="2143108"/>
              </a:tblGrid>
              <a:tr h="346712">
                <a:tc gridSpan="3">
                  <a:txBody>
                    <a:bodyPr/>
                    <a:lstStyle/>
                    <a:p>
                      <a:pPr algn="ctr"/>
                      <a:r>
                        <a:rPr lang="gl-E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Modalidade de Humanidades e Ciencias Sociais</a:t>
                      </a:r>
                      <a:endParaRPr lang="gl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66781">
                <a:tc>
                  <a:txBody>
                    <a:bodyPr/>
                    <a:lstStyle/>
                    <a:p>
                      <a:pPr algn="ctr"/>
                      <a:r>
                        <a:rPr lang="gl-ES" sz="1400" noProof="0" dirty="0" smtClean="0"/>
                        <a:t>Bloque de asignaturas troncais</a:t>
                      </a:r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noProof="0" dirty="0" smtClean="0"/>
                        <a:t>Bloque de asignaturas específicas</a:t>
                      </a:r>
                    </a:p>
                    <a:p>
                      <a:pPr algn="ctr"/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noProof="0" dirty="0" smtClean="0"/>
                        <a:t>Bloque de asignaturas de libre configuración autonómica</a:t>
                      </a: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8736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Historia de España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Lingua Castelá e Literatura II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Primeira Lingua Estranxeira II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Latín I I (para o itinerario de Humanidade)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err="1" smtClean="0"/>
                        <a:t>Mat</a:t>
                      </a:r>
                      <a:r>
                        <a:rPr lang="gl-ES" sz="1400" baseline="0" noProof="0" dirty="0" smtClean="0"/>
                        <a:t>. Aplicadas ás C. Sociais II (para o itinerario de C. Sociais)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Mínimo 2 materias de  opción 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1.</a:t>
                      </a:r>
                      <a:r>
                        <a:rPr lang="gl-ES" sz="1400" b="1" baseline="0" noProof="0" dirty="0" err="1" smtClean="0"/>
                        <a:t>Econo</a:t>
                      </a:r>
                      <a:r>
                        <a:rPr lang="gl-ES" sz="1400" b="1" baseline="0" noProof="0" dirty="0" smtClean="0"/>
                        <a:t>.da Empresa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2.Xeografía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3.Grego II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4.H. da Arte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5.H. da Filosofía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endParaRPr lang="gl-ES" sz="1400" baseline="0" noProof="0" dirty="0" smtClean="0"/>
                    </a:p>
                    <a:p>
                      <a:pPr algn="l">
                        <a:buFontTx/>
                        <a:buNone/>
                      </a:pPr>
                      <a:endParaRPr lang="gl-ES" sz="1400" baseline="0" noProof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gl-ES" sz="1400" noProof="0" dirty="0" smtClean="0"/>
                        <a:t>Un mínimo de 2 e un</a:t>
                      </a:r>
                      <a:r>
                        <a:rPr lang="gl-ES" sz="1400" baseline="0" noProof="0" dirty="0" smtClean="0"/>
                        <a:t> </a:t>
                      </a:r>
                      <a:r>
                        <a:rPr lang="gl-ES" sz="1400" noProof="0" dirty="0" smtClean="0"/>
                        <a:t>máximo de 3 materias de 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/>
                        <a:t>entre as seguintes: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Análise Musical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Ciencias da Terra e do Medio Ambiente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Artístico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err="1" smtClean="0"/>
                        <a:t>Hisroria</a:t>
                      </a:r>
                      <a:r>
                        <a:rPr lang="gl-ES" sz="1400" baseline="0" noProof="0" dirty="0" smtClean="0"/>
                        <a:t> da Música e da Danza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Imaxe e Son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Psicoloxía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Relixión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2ª Lingua Estranxeira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Técnicas de Expresión Gráfico-Plástica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Tecnoloxía Industrial II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gl-ES" sz="1400" baseline="0" noProof="0" dirty="0" smtClean="0"/>
                        <a:t>Tecnoloxías da Información e a Comunicación II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gl-ES" sz="1400" baseline="0" noProof="0" dirty="0" smtClean="0"/>
                        <a:t>Fundamentos de Administración e Xestión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Técnico II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Historia da Filosofía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Unha materia do bloque de asignaturas troncais NON cursada.</a:t>
                      </a:r>
                    </a:p>
                    <a:p>
                      <a:pPr marL="342900" indent="-342900">
                        <a:buNone/>
                      </a:pPr>
                      <a:endParaRPr lang="gl-ES" sz="1400" noProof="0" dirty="0" smtClean="0"/>
                    </a:p>
                    <a:p>
                      <a:pPr marL="342900" indent="-342900"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noProof="0" dirty="0" smtClean="0"/>
                        <a:t>Lingua Galega</a:t>
                      </a:r>
                      <a:r>
                        <a:rPr lang="gl-ES" sz="1400" baseline="0" noProof="0" dirty="0" smtClean="0"/>
                        <a:t> e Literatura (obrigatorio).</a:t>
                      </a:r>
                    </a:p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baseline="0" noProof="0" dirty="0" smtClean="0"/>
                        <a:t>Tamén poderán cursar algunha materia máis que poderán ser: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1. Educación Física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2. Do bloque de asignaturas específicas NON  cursadas.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3. Materias de ampliación dos contidos dalgunha das materias do bloque de asignaturas troncais ou específicas ou materias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a determinar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>
              <a:defRPr/>
            </a:pPr>
            <a:r>
              <a:rPr lang="gl-ES" sz="2400" i="1" dirty="0" smtClean="0">
                <a:solidFill>
                  <a:schemeClr val="bg2">
                    <a:lumMod val="25000"/>
                  </a:schemeClr>
                </a:solidFill>
              </a:rPr>
              <a:t>Organización do 2º curso de Bacharelato</a:t>
            </a:r>
            <a:endParaRPr lang="gl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642938"/>
          <a:ext cx="9144000" cy="67199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08"/>
                <a:gridCol w="4714908"/>
                <a:gridCol w="2285984"/>
              </a:tblGrid>
              <a:tr h="346712">
                <a:tc gridSpan="3">
                  <a:txBody>
                    <a:bodyPr/>
                    <a:lstStyle/>
                    <a:p>
                      <a:pPr algn="ctr"/>
                      <a:r>
                        <a:rPr lang="gl-E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Modalidade de Artes</a:t>
                      </a:r>
                      <a:endParaRPr lang="gl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66781"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 dirty="0" smtClean="0"/>
                        <a:t>Bloque de asignaturas troncais</a:t>
                      </a:r>
                      <a:endParaRPr lang="gl-ES" sz="16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noProof="0" dirty="0" smtClean="0"/>
                        <a:t>Bloque de asignaturas específicas</a:t>
                      </a:r>
                    </a:p>
                    <a:p>
                      <a:pPr algn="ctr"/>
                      <a:endParaRPr lang="gl-ES" sz="16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noProof="0" dirty="0" smtClean="0"/>
                        <a:t>Bloque de asignaturas de libre configuración autonómica</a:t>
                      </a:r>
                      <a:endParaRPr lang="gl-ES" sz="16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8736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Fundamentos Arte II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H. de España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Lingua Castelá e Literatura II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Primeira Lingua Estranxeira II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Mínimo 2 materias de  opción 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>
                          <a:solidFill>
                            <a:schemeClr val="tx1"/>
                          </a:solidFill>
                        </a:rPr>
                        <a:t>1.Artes Escénicas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gl-ES" sz="1400" b="1" baseline="0" noProof="0" dirty="0" err="1" smtClean="0">
                          <a:solidFill>
                            <a:schemeClr val="tx1"/>
                          </a:solidFill>
                        </a:rPr>
                        <a:t>Cult</a:t>
                      </a:r>
                      <a:r>
                        <a:rPr lang="gl-ES" sz="1400" b="1" baseline="0" noProof="0" dirty="0" smtClean="0">
                          <a:solidFill>
                            <a:schemeClr val="tx1"/>
                          </a:solidFill>
                        </a:rPr>
                        <a:t>. Audiovisual II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>
                          <a:solidFill>
                            <a:schemeClr val="tx1"/>
                          </a:solidFill>
                        </a:rPr>
                        <a:t>3.Deseño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sz="1400" baseline="0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40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Un mínimo de 2 e un</a:t>
                      </a: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máximo de 3 materias de 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entre as seguintes: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Análise Musical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Ciencias da Terra e do Medio Ambiente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Debuxo Artístico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err="1" smtClean="0">
                          <a:solidFill>
                            <a:schemeClr val="tx1"/>
                          </a:solidFill>
                        </a:rPr>
                        <a:t>Hisroria</a:t>
                      </a: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 da Música e da Danza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Imaxe e Son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Psicoloxía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Relixión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2ª Lingua Estranxeira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Técnicas de Expresión Gráfico-Plástica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Tecnoloxía Industrial II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Tecnoloxías da Información e a Comunicación II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Fundamentos de Administración e Xestión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Debuxo Técnico II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Historia da Filosofía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Unha materia do bloque de asignaturas troncais NON cursada.</a:t>
                      </a:r>
                    </a:p>
                    <a:p>
                      <a:pPr marL="342900" indent="-342900">
                        <a:buNone/>
                      </a:pPr>
                      <a:endParaRPr lang="gl-ES" sz="140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noProof="0" dirty="0" smtClean="0">
                          <a:solidFill>
                            <a:schemeClr val="tx1"/>
                          </a:solidFill>
                        </a:rPr>
                        <a:t>Lingua Galega</a:t>
                      </a: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 e Literatura (obrigatorio).</a:t>
                      </a:r>
                    </a:p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Tamén poderán cursar algunha materia máis que poderán ser: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1. Educación Física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2. Do bloque de asignaturas específicas NON  cursadas.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3. Materias de ampliación dos contidos dalgunha das materias do bloque de asignaturas troncais ou específicas ou materias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>
                          <a:solidFill>
                            <a:schemeClr val="tx1"/>
                          </a:solidFill>
                        </a:rPr>
                        <a:t>a determinar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baseline="0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36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gl-ES" sz="2800" i="1" dirty="0" smtClean="0"/>
              <a:t>Avaliación e promoción</a:t>
            </a:r>
            <a:endParaRPr lang="gl-ES" sz="2800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>
            <a:normAutofit/>
          </a:bodyPr>
          <a:lstStyle/>
          <a:p>
            <a:pPr marL="457200" indent="-457200" algn="just">
              <a:defRPr/>
            </a:pPr>
            <a:endParaRPr lang="gl-ES" sz="2800" dirty="0" smtClean="0"/>
          </a:p>
          <a:p>
            <a:pPr marL="457200" indent="-457200" algn="just">
              <a:defRPr/>
            </a:pPr>
            <a:r>
              <a:rPr lang="gl-ES" sz="2800" dirty="0" smtClean="0"/>
              <a:t>O alumno/a </a:t>
            </a:r>
            <a:r>
              <a:rPr lang="gl-ES" sz="2800" dirty="0" smtClean="0">
                <a:solidFill>
                  <a:schemeClr val="accent2">
                    <a:lumMod val="75000"/>
                  </a:schemeClr>
                </a:solidFill>
              </a:rPr>
              <a:t>promocionará</a:t>
            </a:r>
            <a:r>
              <a:rPr lang="gl-ES" sz="2800" dirty="0" smtClean="0"/>
              <a:t> de 1º a 2º curso cando teña superado as materias cursadas ou teña </a:t>
            </a:r>
            <a:r>
              <a:rPr lang="gl-ES" sz="2800" dirty="0" smtClean="0">
                <a:solidFill>
                  <a:schemeClr val="accent2">
                    <a:lumMod val="75000"/>
                  </a:schemeClr>
                </a:solidFill>
              </a:rPr>
              <a:t>avaliación negativa en dúas materias como máximo</a:t>
            </a:r>
            <a:r>
              <a:rPr lang="gl-ES" sz="2800" dirty="0" smtClean="0"/>
              <a:t>. </a:t>
            </a:r>
          </a:p>
          <a:p>
            <a:pPr marL="457200" indent="-457200" algn="just">
              <a:defRPr/>
            </a:pPr>
            <a:endParaRPr lang="gl-ES" sz="2800" dirty="0" smtClean="0"/>
          </a:p>
          <a:p>
            <a:pPr marL="457200" indent="-457200" algn="just">
              <a:defRPr/>
            </a:pPr>
            <a:r>
              <a:rPr lang="gl-ES" sz="1700" dirty="0" smtClean="0"/>
              <a:t>Neste caso, deberán matricularse en 2º das materias pendentes de 1º. Os centros docentes teñen que organizar as conseguintes actividades de recuperación e avaliación das materias pendentes.</a:t>
            </a:r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4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r>
              <a:rPr lang="gl-ES" sz="2400" dirty="0" smtClean="0"/>
              <a:t>	</a:t>
            </a:r>
            <a:endParaRPr lang="gl-ES" sz="28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4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36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gl-ES" sz="3200" i="1" dirty="0" smtClean="0">
                <a:solidFill>
                  <a:schemeClr val="bg2">
                    <a:lumMod val="25000"/>
                  </a:schemeClr>
                </a:solidFill>
              </a:rPr>
              <a:t>Avaliación e promoción</a:t>
            </a:r>
            <a:endParaRPr lang="gl-ES" sz="32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marL="457200" indent="-457200" algn="just">
              <a:defRPr/>
            </a:pPr>
            <a:endParaRPr lang="gl-ES" sz="2400" dirty="0" smtClean="0"/>
          </a:p>
          <a:p>
            <a:pPr marL="457200" indent="-457200" algn="just">
              <a:defRPr/>
            </a:pPr>
            <a:r>
              <a:rPr lang="gl-ES" sz="2400" dirty="0" smtClean="0"/>
              <a:t>Sen superar o prazo máximo de </a:t>
            </a:r>
            <a:r>
              <a:rPr lang="gl-ES" sz="2400" dirty="0" smtClean="0">
                <a:solidFill>
                  <a:schemeClr val="accent2">
                    <a:lumMod val="75000"/>
                  </a:schemeClr>
                </a:solidFill>
              </a:rPr>
              <a:t>4 anos para cursar o BAC</a:t>
            </a:r>
            <a:r>
              <a:rPr lang="gl-ES" sz="2400" dirty="0" smtClean="0"/>
              <a:t>, os alumnos/as poderán repetir cada  un dos cursos unha soa vez como máximo. Excepcionalmente poderán repetir un dos cursos unha 2ª vez, previo informe do equipo docente.</a:t>
            </a:r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400" dirty="0" smtClean="0"/>
          </a:p>
          <a:p>
            <a:pPr marL="457200" indent="-457200" algn="just">
              <a:defRPr/>
            </a:pPr>
            <a:r>
              <a:rPr lang="gl-ES" sz="2400" dirty="0" smtClean="0"/>
              <a:t>O alumnado poderá realizar unha </a:t>
            </a:r>
            <a:r>
              <a:rPr lang="gl-ES" sz="2400" dirty="0" smtClean="0">
                <a:solidFill>
                  <a:schemeClr val="accent2">
                    <a:lumMod val="75000"/>
                  </a:schemeClr>
                </a:solidFill>
              </a:rPr>
              <a:t>proba extraordinaria </a:t>
            </a:r>
            <a:r>
              <a:rPr lang="gl-ES" sz="2400" dirty="0" smtClean="0"/>
              <a:t>das materias que non teña superado, nas datas que determinen as Administracións educativas.</a:t>
            </a:r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400" dirty="0" smtClean="0"/>
          </a:p>
          <a:p>
            <a:pPr marL="457200" indent="-457200" algn="just">
              <a:defRPr/>
            </a:pPr>
            <a:r>
              <a:rPr lang="gl-ES" sz="2400" dirty="0" smtClean="0"/>
              <a:t>A superación das </a:t>
            </a:r>
            <a:r>
              <a:rPr lang="gl-ES" sz="2400" dirty="0" smtClean="0">
                <a:solidFill>
                  <a:schemeClr val="accent2">
                    <a:lumMod val="75000"/>
                  </a:schemeClr>
                </a:solidFill>
              </a:rPr>
              <a:t>materias de 2º curso que impliquen continuidade estará condicionada á superación das correspondentes materias de 1º curso</a:t>
            </a:r>
            <a:r>
              <a:rPr lang="gl-ES" sz="2400" dirty="0" smtClean="0"/>
              <a:t>.</a:t>
            </a:r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4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4143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gl-ES" sz="3200" i="1" dirty="0" smtClean="0"/>
              <a:t>Continuidade en materias de BAC</a:t>
            </a:r>
            <a:endParaRPr lang="gl-ES" sz="32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404813"/>
          <a:ext cx="9144000" cy="6973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71944">
                <a:tc>
                  <a:txBody>
                    <a:bodyPr/>
                    <a:lstStyle/>
                    <a:p>
                      <a:pPr algn="ctr"/>
                      <a:r>
                        <a:rPr lang="gl-ES" dirty="0" smtClean="0"/>
                        <a:t>1º de BAC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dirty="0" smtClean="0"/>
                        <a:t>2º de BAC</a:t>
                      </a:r>
                      <a:endParaRPr lang="gl-ES" dirty="0"/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Lingua Castelá e Literatura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Lingua Castelá e Literatura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Matemáticas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Matemáticas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Primeira Lingua Estranxeira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Primeira Lingua Estranxeira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Debuxo Técnico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Debuxo Técnico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Latín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Latín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Grego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Grego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Matemáticas aplicadas ás Ciencias Sociais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Matemáticas aplicadas ás Ciencias Sociais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Fundamentos da Arte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Fundamentos da Arte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Cultura Audiovisual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Cultura Audiovisual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Análises Musical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Análises Musical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Debuxo Artístico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Debuxo Artístico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Segunda Lingua estranxeira</a:t>
                      </a:r>
                      <a:r>
                        <a:rPr lang="gl-ES" baseline="0" dirty="0" smtClean="0"/>
                        <a:t>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Segunda Lingua estranxeira</a:t>
                      </a:r>
                      <a:r>
                        <a:rPr lang="gl-ES" baseline="0" dirty="0" smtClean="0"/>
                        <a:t> II</a:t>
                      </a:r>
                      <a:endParaRPr lang="gl-ES" dirty="0" smtClean="0"/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Tecnoloxía Industrial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Tecnoloxía Industrial II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Tecnoloxías da Información e Comunicación</a:t>
                      </a:r>
                      <a:r>
                        <a:rPr lang="gl-ES" baseline="0" dirty="0" smtClean="0"/>
                        <a:t> I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Tecnoloxías da Información e Comunicación</a:t>
                      </a:r>
                      <a:r>
                        <a:rPr lang="gl-ES" baseline="0" dirty="0" smtClean="0"/>
                        <a:t> II</a:t>
                      </a:r>
                      <a:endParaRPr lang="gl-ES" dirty="0" smtClean="0"/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Física e Química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Física/Química</a:t>
                      </a:r>
                    </a:p>
                  </a:txBody>
                  <a:tcPr/>
                </a:tc>
              </a:tr>
              <a:tr h="380087">
                <a:tc>
                  <a:txBody>
                    <a:bodyPr/>
                    <a:lstStyle/>
                    <a:p>
                      <a:r>
                        <a:rPr lang="gl-ES" dirty="0" smtClean="0"/>
                        <a:t>Bioloxía e Xeoloxía</a:t>
                      </a:r>
                      <a:endParaRPr lang="gl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Bioloxía/Xeoloxía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36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gl-ES" sz="3200" i="1" dirty="0" smtClean="0"/>
              <a:t>Título de bacharelato</a:t>
            </a:r>
            <a:endParaRPr lang="gl-ES" sz="3200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800" dirty="0" smtClean="0"/>
          </a:p>
          <a:p>
            <a:pPr marL="457200" indent="-457200" algn="just">
              <a:defRPr/>
            </a:pPr>
            <a:r>
              <a:rPr lang="gl-ES" sz="2600" b="1" dirty="0" smtClean="0"/>
              <a:t>Para obter o título de BAC será necesario a superación de tódalas materias. </a:t>
            </a:r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600" dirty="0" smtClean="0"/>
          </a:p>
          <a:p>
            <a:pPr marL="457200" indent="-457200" algn="just">
              <a:defRPr/>
            </a:pPr>
            <a:r>
              <a:rPr lang="gl-ES" sz="2600" dirty="0" smtClean="0"/>
              <a:t>O título de BAC facultará para acceder ás distintas ensinanzas que constitúen a educación superior, nel deberá constar a modalidade cursada, así como a cualificación final de BAC.</a:t>
            </a:r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defRPr/>
            </a:pPr>
            <a:endParaRPr lang="gl-ES" sz="2200" dirty="0" smtClean="0"/>
          </a:p>
          <a:p>
            <a:pPr marL="457200" indent="-457200" algn="just"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s-ES" b="1" dirty="0">
                <a:solidFill>
                  <a:schemeClr val="bg2">
                    <a:lumMod val="50000"/>
                  </a:schemeClr>
                </a:solidFill>
              </a:rPr>
              <a:t>PROBA DE </a:t>
            </a:r>
            <a:r>
              <a:rPr lang="es-ES" b="1" dirty="0" smtClean="0">
                <a:solidFill>
                  <a:schemeClr val="bg2">
                    <a:lumMod val="50000"/>
                  </a:schemeClr>
                </a:solidFill>
              </a:rPr>
              <a:t>ACCESO UNIVERSIDADE</a:t>
            </a:r>
            <a:endParaRPr lang="es-E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Consta de dúas fases: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Fase </a:t>
            </a:r>
            <a:r>
              <a:rPr lang="es-ES" dirty="0" err="1" smtClean="0"/>
              <a:t>xeral</a:t>
            </a:r>
            <a:r>
              <a:rPr lang="es-ES" dirty="0" smtClean="0"/>
              <a:t> (</a:t>
            </a:r>
            <a:r>
              <a:rPr lang="es-ES" dirty="0" err="1" smtClean="0"/>
              <a:t>obrigatoria</a:t>
            </a:r>
            <a:r>
              <a:rPr lang="es-ES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Fase específica (voluntaria)</a:t>
            </a:r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u="sng" dirty="0" smtClean="0">
                <a:solidFill>
                  <a:schemeClr val="accent1">
                    <a:lumMod val="75000"/>
                  </a:schemeClr>
                </a:solidFill>
              </a:rPr>
              <a:t>PORCENTAXE ACCESO</a:t>
            </a:r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60% NOTA BAC 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40% SELECTIVIDADE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	nota de admisión =0.6NMB+0.4CFX+a*M1+b*M2</a:t>
            </a:r>
          </a:p>
          <a:p>
            <a:pPr eaLnBrk="1" hangingPunct="1">
              <a:buFont typeface="Wingdings" pitchFamily="2" charset="2"/>
              <a:buNone/>
            </a:pPr>
            <a:endParaRPr lang="es-ES" sz="1700" dirty="0" smtClean="0"/>
          </a:p>
          <a:p>
            <a:pPr eaLnBrk="1" hangingPunct="1">
              <a:buFont typeface="Wingdings" pitchFamily="2" charset="2"/>
              <a:buNone/>
            </a:pPr>
            <a:endParaRPr lang="es-ES" sz="1700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sz="1700" dirty="0" smtClean="0"/>
              <a:t>NMB: nota media de </a:t>
            </a:r>
            <a:r>
              <a:rPr lang="es-ES" sz="1700" dirty="0" err="1" smtClean="0"/>
              <a:t>bac</a:t>
            </a:r>
            <a:endParaRPr lang="es-ES" sz="1700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sz="1700" dirty="0" smtClean="0"/>
              <a:t>CFX: cualificación da fase </a:t>
            </a:r>
            <a:r>
              <a:rPr lang="es-ES" sz="1700" dirty="0" err="1" smtClean="0"/>
              <a:t>xeral</a:t>
            </a:r>
            <a:endParaRPr lang="es-ES" sz="1700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sz="1700" dirty="0" smtClean="0"/>
              <a:t>M1,M2: as </a:t>
            </a:r>
            <a:r>
              <a:rPr lang="es-ES" sz="1700" dirty="0" err="1" smtClean="0"/>
              <a:t>cualificacións</a:t>
            </a:r>
            <a:r>
              <a:rPr lang="es-ES" sz="1700" dirty="0" smtClean="0"/>
              <a:t> </a:t>
            </a:r>
            <a:r>
              <a:rPr lang="es-ES" sz="1700" dirty="0" err="1" smtClean="0"/>
              <a:t>dun</a:t>
            </a:r>
            <a:r>
              <a:rPr lang="es-ES" sz="1700" dirty="0" smtClean="0"/>
              <a:t> máximo de dúas materias superadas da fase específica que proporcionen </a:t>
            </a:r>
            <a:r>
              <a:rPr lang="es-ES" sz="1700" dirty="0" err="1" smtClean="0"/>
              <a:t>mellor</a:t>
            </a:r>
            <a:r>
              <a:rPr lang="es-ES" sz="1700" dirty="0" smtClean="0"/>
              <a:t> nota de admisión.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z="1700" dirty="0" smtClean="0"/>
              <a:t>a, b: parámetros de ponderación das materias da fase específica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rgbClr val="FFFF00"/>
                </a:solidFill>
              </a:rPr>
              <a:t>A FORMACIÓN PROFESIONAL 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ES" b="1" u="sng" dirty="0"/>
              <a:t>CON TÍTULO ESO</a:t>
            </a:r>
          </a:p>
          <a:p>
            <a:r>
              <a:rPr lang="es-ES" dirty="0" smtClean="0"/>
              <a:t>CICLO </a:t>
            </a:r>
            <a:r>
              <a:rPr lang="es-ES" dirty="0"/>
              <a:t>FORMATIVO DE </a:t>
            </a:r>
            <a:r>
              <a:rPr lang="es-ES" b="1" dirty="0"/>
              <a:t>GRADO </a:t>
            </a:r>
            <a:r>
              <a:rPr lang="es-ES" b="1" dirty="0" smtClean="0"/>
              <a:t>MEDIO</a:t>
            </a:r>
          </a:p>
          <a:p>
            <a:pPr>
              <a:buNone/>
            </a:pPr>
            <a:endParaRPr lang="es-ES" b="1" u="sng" dirty="0" smtClean="0"/>
          </a:p>
          <a:p>
            <a:pPr>
              <a:buNone/>
            </a:pPr>
            <a:r>
              <a:rPr lang="es-ES" b="1" u="sng" dirty="0" smtClean="0"/>
              <a:t>CON TÍTULO BAC</a:t>
            </a:r>
            <a:endParaRPr lang="es-ES" b="1" u="sng" dirty="0"/>
          </a:p>
          <a:p>
            <a:r>
              <a:rPr lang="es-ES" dirty="0"/>
              <a:t>CICLO FORMATIVO DE </a:t>
            </a:r>
            <a:r>
              <a:rPr lang="es-ES" b="1" dirty="0"/>
              <a:t>GRADO SUPERIOR</a:t>
            </a:r>
          </a:p>
        </p:txBody>
      </p:sp>
      <p:sp>
        <p:nvSpPr>
          <p:cNvPr id="131077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ES" b="1" u="sng" dirty="0"/>
              <a:t>SEN TÍTULO ESO</a:t>
            </a:r>
          </a:p>
          <a:p>
            <a:pPr>
              <a:buFont typeface="Wingdings" pitchFamily="2" charset="2"/>
              <a:buNone/>
            </a:pPr>
            <a:endParaRPr lang="es-ES" b="1" u="sng" dirty="0"/>
          </a:p>
          <a:p>
            <a:r>
              <a:rPr lang="es-ES" b="1" smtClean="0"/>
              <a:t>Formación </a:t>
            </a:r>
            <a:r>
              <a:rPr lang="es-ES" b="1" dirty="0" smtClean="0"/>
              <a:t>Profesional Básica.</a:t>
            </a:r>
          </a:p>
          <a:p>
            <a:pPr>
              <a:buNone/>
            </a:pPr>
            <a:endParaRPr lang="es-ES" b="1" dirty="0" smtClean="0"/>
          </a:p>
          <a:p>
            <a:r>
              <a:rPr lang="es-ES" sz="1600" b="1" dirty="0" smtClean="0"/>
              <a:t>PROBA ACCESO CFGM </a:t>
            </a:r>
            <a:r>
              <a:rPr lang="es-ES" sz="1600" dirty="0" smtClean="0"/>
              <a:t>(</a:t>
            </a:r>
            <a:r>
              <a:rPr lang="es-ES" sz="1600" dirty="0" err="1" smtClean="0"/>
              <a:t>maiores</a:t>
            </a:r>
            <a:r>
              <a:rPr lang="es-ES" sz="1600" dirty="0" smtClean="0"/>
              <a:t> 17 anos)</a:t>
            </a:r>
          </a:p>
          <a:p>
            <a:r>
              <a:rPr lang="es-ES" sz="1600" b="1" dirty="0" smtClean="0"/>
              <a:t>PROBA ACCESO CFGS </a:t>
            </a:r>
            <a:r>
              <a:rPr lang="es-ES" sz="1600" dirty="0" smtClean="0"/>
              <a:t>(</a:t>
            </a:r>
            <a:r>
              <a:rPr lang="es-ES" sz="1600" dirty="0" err="1" smtClean="0"/>
              <a:t>maiores</a:t>
            </a:r>
            <a:r>
              <a:rPr lang="es-ES" sz="1600" dirty="0" smtClean="0"/>
              <a:t> 19 anos. 18 con GM) </a:t>
            </a:r>
            <a:endParaRPr lang="es-E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0975"/>
            <a:ext cx="8229600" cy="1392238"/>
          </a:xfrm>
        </p:spPr>
        <p:txBody>
          <a:bodyPr/>
          <a:lstStyle/>
          <a:p>
            <a:r>
              <a:rPr lang="es-ES" dirty="0"/>
              <a:t>   </a:t>
            </a:r>
            <a:r>
              <a:rPr lang="es-ES" b="1" dirty="0" err="1">
                <a:solidFill>
                  <a:srgbClr val="FFFF00"/>
                </a:solidFill>
              </a:rPr>
              <a:t>Niveis</a:t>
            </a:r>
            <a:r>
              <a:rPr lang="es-ES" b="1" dirty="0">
                <a:solidFill>
                  <a:srgbClr val="FFFF00"/>
                </a:solidFill>
              </a:rPr>
              <a:t> de cualificación</a:t>
            </a:r>
            <a:endParaRPr lang="gl-ES" b="1" dirty="0">
              <a:solidFill>
                <a:srgbClr val="FFFF00"/>
              </a:solidFill>
            </a:endParaRPr>
          </a:p>
        </p:txBody>
      </p:sp>
      <p:grpSp>
        <p:nvGrpSpPr>
          <p:cNvPr id="110595" name="Group 3"/>
          <p:cNvGrpSpPr>
            <a:grpSpLocks/>
          </p:cNvGrpSpPr>
          <p:nvPr/>
        </p:nvGrpSpPr>
        <p:grpSpPr bwMode="auto">
          <a:xfrm>
            <a:off x="357158" y="2500306"/>
            <a:ext cx="3371850" cy="1779588"/>
            <a:chOff x="204" y="1298"/>
            <a:chExt cx="2540" cy="1270"/>
          </a:xfrm>
        </p:grpSpPr>
        <p:sp>
          <p:nvSpPr>
            <p:cNvPr id="110596" name="Rectangle 4"/>
            <p:cNvSpPr>
              <a:spLocks noChangeArrowheads="1"/>
            </p:cNvSpPr>
            <p:nvPr/>
          </p:nvSpPr>
          <p:spPr bwMode="auto">
            <a:xfrm>
              <a:off x="204" y="1298"/>
              <a:ext cx="2540" cy="1270"/>
            </a:xfrm>
            <a:prstGeom prst="rect">
              <a:avLst/>
            </a:prstGeom>
            <a:solidFill>
              <a:srgbClr val="FF990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algn="ctr" defTabSz="957263"/>
              <a:r>
                <a:rPr lang="gl-ES" sz="2500" b="1">
                  <a:solidFill>
                    <a:schemeClr val="tx2"/>
                  </a:solidFill>
                </a:rPr>
                <a:t>Niveis de </a:t>
              </a:r>
            </a:p>
            <a:p>
              <a:pPr algn="ctr" defTabSz="957263"/>
              <a:r>
                <a:rPr lang="gl-ES" sz="2500" b="1">
                  <a:solidFill>
                    <a:schemeClr val="tx2"/>
                  </a:solidFill>
                </a:rPr>
                <a:t>Cualificación da </a:t>
              </a:r>
            </a:p>
            <a:p>
              <a:pPr algn="ctr" defTabSz="957263"/>
              <a:r>
                <a:rPr lang="gl-ES" sz="2500" b="1">
                  <a:solidFill>
                    <a:schemeClr val="tx2"/>
                  </a:solidFill>
                </a:rPr>
                <a:t>Comunidade</a:t>
              </a:r>
            </a:p>
            <a:p>
              <a:pPr algn="ctr" defTabSz="957263"/>
              <a:r>
                <a:rPr lang="gl-ES" sz="2500" b="1">
                  <a:solidFill>
                    <a:schemeClr val="tx2"/>
                  </a:solidFill>
                </a:rPr>
                <a:t>Económica Europea</a:t>
              </a:r>
              <a:r>
                <a:rPr lang="gl-ES" sz="2900" b="1">
                  <a:solidFill>
                    <a:schemeClr val="tx2"/>
                  </a:solidFill>
                </a:rPr>
                <a:t> </a:t>
              </a:r>
            </a:p>
          </p:txBody>
        </p:sp>
        <p:sp>
          <p:nvSpPr>
            <p:cNvPr id="110597" name="Line 5"/>
            <p:cNvSpPr>
              <a:spLocks noChangeShapeType="1"/>
            </p:cNvSpPr>
            <p:nvPr/>
          </p:nvSpPr>
          <p:spPr bwMode="auto">
            <a:xfrm>
              <a:off x="204" y="1298"/>
              <a:ext cx="2540" cy="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</p:grpSp>
      <p:grpSp>
        <p:nvGrpSpPr>
          <p:cNvPr id="110598" name="Group 6"/>
          <p:cNvGrpSpPr>
            <a:grpSpLocks/>
          </p:cNvGrpSpPr>
          <p:nvPr/>
        </p:nvGrpSpPr>
        <p:grpSpPr bwMode="auto">
          <a:xfrm>
            <a:off x="8012113" y="1566863"/>
            <a:ext cx="828675" cy="720725"/>
            <a:chOff x="3243" y="980"/>
            <a:chExt cx="2359" cy="454"/>
          </a:xfrm>
        </p:grpSpPr>
        <p:sp>
          <p:nvSpPr>
            <p:cNvPr id="110599" name="Rectangle 7"/>
            <p:cNvSpPr>
              <a:spLocks noChangeArrowheads="1"/>
            </p:cNvSpPr>
            <p:nvPr/>
          </p:nvSpPr>
          <p:spPr bwMode="auto">
            <a:xfrm>
              <a:off x="3243" y="980"/>
              <a:ext cx="2358" cy="454"/>
            </a:xfrm>
            <a:prstGeom prst="rect">
              <a:avLst/>
            </a:prstGeom>
            <a:solidFill>
              <a:srgbClr val="FF990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algn="ctr" defTabSz="957263"/>
              <a:r>
                <a:rPr lang="gl-ES" sz="1900" b="1">
                  <a:solidFill>
                    <a:schemeClr val="tx2"/>
                  </a:solidFill>
                </a:rPr>
                <a:t>PCPI </a:t>
              </a:r>
              <a:endParaRPr lang="gl-ES" sz="1900">
                <a:solidFill>
                  <a:schemeClr val="tx2"/>
                </a:solidFill>
              </a:endParaRPr>
            </a:p>
          </p:txBody>
        </p:sp>
        <p:sp>
          <p:nvSpPr>
            <p:cNvPr id="110600" name="Line 8"/>
            <p:cNvSpPr>
              <a:spLocks noChangeShapeType="1"/>
            </p:cNvSpPr>
            <p:nvPr/>
          </p:nvSpPr>
          <p:spPr bwMode="auto">
            <a:xfrm>
              <a:off x="3243" y="981"/>
              <a:ext cx="2359" cy="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</p:grpSp>
      <p:grpSp>
        <p:nvGrpSpPr>
          <p:cNvPr id="110601" name="Group 9"/>
          <p:cNvGrpSpPr>
            <a:grpSpLocks/>
          </p:cNvGrpSpPr>
          <p:nvPr/>
        </p:nvGrpSpPr>
        <p:grpSpPr bwMode="auto">
          <a:xfrm>
            <a:off x="8012113" y="2432050"/>
            <a:ext cx="828675" cy="720725"/>
            <a:chOff x="3243" y="1525"/>
            <a:chExt cx="2359" cy="454"/>
          </a:xfrm>
        </p:grpSpPr>
        <p:sp>
          <p:nvSpPr>
            <p:cNvPr id="110602" name="Rectangle 10"/>
            <p:cNvSpPr>
              <a:spLocks noChangeArrowheads="1"/>
            </p:cNvSpPr>
            <p:nvPr/>
          </p:nvSpPr>
          <p:spPr bwMode="auto">
            <a:xfrm>
              <a:off x="3243" y="1525"/>
              <a:ext cx="2358" cy="454"/>
            </a:xfrm>
            <a:prstGeom prst="rect">
              <a:avLst/>
            </a:prstGeom>
            <a:solidFill>
              <a:srgbClr val="FF990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algn="ctr" defTabSz="957263"/>
              <a:r>
                <a:rPr lang="gl-ES" sz="1900" b="1">
                  <a:solidFill>
                    <a:schemeClr val="tx2"/>
                  </a:solidFill>
                </a:rPr>
                <a:t>CM</a:t>
              </a:r>
              <a:endParaRPr lang="gl-ES" sz="1900">
                <a:solidFill>
                  <a:schemeClr val="tx2"/>
                </a:solidFill>
              </a:endParaRPr>
            </a:p>
          </p:txBody>
        </p:sp>
        <p:sp>
          <p:nvSpPr>
            <p:cNvPr id="110603" name="Line 11"/>
            <p:cNvSpPr>
              <a:spLocks noChangeShapeType="1"/>
            </p:cNvSpPr>
            <p:nvPr/>
          </p:nvSpPr>
          <p:spPr bwMode="auto">
            <a:xfrm>
              <a:off x="3243" y="1525"/>
              <a:ext cx="2359" cy="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</p:grpSp>
      <p:grpSp>
        <p:nvGrpSpPr>
          <p:cNvPr id="110604" name="Group 12"/>
          <p:cNvGrpSpPr>
            <a:grpSpLocks/>
          </p:cNvGrpSpPr>
          <p:nvPr/>
        </p:nvGrpSpPr>
        <p:grpSpPr bwMode="auto">
          <a:xfrm>
            <a:off x="8012113" y="3295650"/>
            <a:ext cx="828675" cy="647700"/>
            <a:chOff x="3243" y="2069"/>
            <a:chExt cx="2359" cy="408"/>
          </a:xfrm>
        </p:grpSpPr>
        <p:sp>
          <p:nvSpPr>
            <p:cNvPr id="110605" name="Rectangle 13"/>
            <p:cNvSpPr>
              <a:spLocks noChangeArrowheads="1"/>
            </p:cNvSpPr>
            <p:nvPr/>
          </p:nvSpPr>
          <p:spPr bwMode="auto">
            <a:xfrm>
              <a:off x="3243" y="2069"/>
              <a:ext cx="2358" cy="408"/>
            </a:xfrm>
            <a:prstGeom prst="rect">
              <a:avLst/>
            </a:prstGeom>
            <a:solidFill>
              <a:srgbClr val="FF990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algn="ctr" defTabSz="957263"/>
              <a:r>
                <a:rPr lang="es-ES" sz="1900" b="1" dirty="0">
                  <a:solidFill>
                    <a:schemeClr val="tx2"/>
                  </a:solidFill>
                </a:rPr>
                <a:t>CS</a:t>
              </a:r>
              <a:endParaRPr lang="gl-ES" sz="1900" b="1" dirty="0">
                <a:solidFill>
                  <a:schemeClr val="tx2"/>
                </a:solidFill>
              </a:endParaRPr>
            </a:p>
          </p:txBody>
        </p:sp>
        <p:sp>
          <p:nvSpPr>
            <p:cNvPr id="110606" name="Line 14"/>
            <p:cNvSpPr>
              <a:spLocks noChangeShapeType="1"/>
            </p:cNvSpPr>
            <p:nvPr/>
          </p:nvSpPr>
          <p:spPr bwMode="auto">
            <a:xfrm>
              <a:off x="3243" y="2069"/>
              <a:ext cx="2359" cy="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</p:grpSp>
      <p:grpSp>
        <p:nvGrpSpPr>
          <p:cNvPr id="110607" name="Group 15"/>
          <p:cNvGrpSpPr>
            <a:grpSpLocks/>
          </p:cNvGrpSpPr>
          <p:nvPr/>
        </p:nvGrpSpPr>
        <p:grpSpPr bwMode="auto">
          <a:xfrm>
            <a:off x="4006850" y="1525588"/>
            <a:ext cx="3949700" cy="4371975"/>
            <a:chOff x="3533" y="1346"/>
            <a:chExt cx="3484" cy="3855"/>
          </a:xfrm>
        </p:grpSpPr>
        <p:grpSp>
          <p:nvGrpSpPr>
            <p:cNvPr id="110608" name="Group 16"/>
            <p:cNvGrpSpPr>
              <a:grpSpLocks/>
            </p:cNvGrpSpPr>
            <p:nvPr/>
          </p:nvGrpSpPr>
          <p:grpSpPr bwMode="auto">
            <a:xfrm>
              <a:off x="3714" y="1372"/>
              <a:ext cx="3303" cy="636"/>
              <a:chOff x="3243" y="980"/>
              <a:chExt cx="2359" cy="454"/>
            </a:xfrm>
          </p:grpSpPr>
          <p:sp>
            <p:nvSpPr>
              <p:cNvPr id="110609" name="Rectangle 17"/>
              <p:cNvSpPr>
                <a:spLocks noChangeArrowheads="1"/>
              </p:cNvSpPr>
              <p:nvPr/>
            </p:nvSpPr>
            <p:spPr bwMode="auto">
              <a:xfrm>
                <a:off x="3243" y="980"/>
                <a:ext cx="2358" cy="454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95782" tIns="47891" rIns="95782" bIns="47891" anchor="ctr"/>
              <a:lstStyle/>
              <a:p>
                <a:pPr algn="just" defTabSz="957263"/>
                <a:r>
                  <a:rPr lang="gl-ES" sz="1900" b="1"/>
                  <a:t>Nivel 1. </a:t>
                </a:r>
                <a:r>
                  <a:rPr lang="gl-ES" sz="1900"/>
                  <a:t>Competencia en activida-</a:t>
                </a:r>
              </a:p>
              <a:p>
                <a:pPr algn="just" defTabSz="957263"/>
                <a:r>
                  <a:rPr lang="gl-ES" sz="1900"/>
                  <a:t>des simples.</a:t>
                </a:r>
              </a:p>
            </p:txBody>
          </p:sp>
          <p:sp>
            <p:nvSpPr>
              <p:cNvPr id="110610" name="Line 18"/>
              <p:cNvSpPr>
                <a:spLocks noChangeShapeType="1"/>
              </p:cNvSpPr>
              <p:nvPr/>
            </p:nvSpPr>
            <p:spPr bwMode="auto">
              <a:xfrm>
                <a:off x="3243" y="981"/>
                <a:ext cx="2359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es-ES"/>
              </a:p>
            </p:txBody>
          </p:sp>
        </p:grpSp>
        <p:grpSp>
          <p:nvGrpSpPr>
            <p:cNvPr id="110611" name="Group 19"/>
            <p:cNvGrpSpPr>
              <a:grpSpLocks/>
            </p:cNvGrpSpPr>
            <p:nvPr/>
          </p:nvGrpSpPr>
          <p:grpSpPr bwMode="auto">
            <a:xfrm>
              <a:off x="3714" y="2135"/>
              <a:ext cx="3303" cy="636"/>
              <a:chOff x="3243" y="1525"/>
              <a:chExt cx="2359" cy="454"/>
            </a:xfrm>
          </p:grpSpPr>
          <p:sp>
            <p:nvSpPr>
              <p:cNvPr id="110612" name="Rectangle 20"/>
              <p:cNvSpPr>
                <a:spLocks noChangeArrowheads="1"/>
              </p:cNvSpPr>
              <p:nvPr/>
            </p:nvSpPr>
            <p:spPr bwMode="auto">
              <a:xfrm>
                <a:off x="3243" y="1525"/>
                <a:ext cx="2358" cy="454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95782" tIns="47891" rIns="95782" bIns="47891" anchor="ctr"/>
              <a:lstStyle/>
              <a:p>
                <a:pPr algn="just" defTabSz="957263"/>
                <a:r>
                  <a:rPr lang="gl-ES" sz="1900" b="1"/>
                  <a:t>Nivel 2. </a:t>
                </a:r>
                <a:r>
                  <a:rPr lang="gl-ES" sz="1900"/>
                  <a:t>Capacidade de utilizar</a:t>
                </a:r>
              </a:p>
              <a:p>
                <a:pPr algn="just" defTabSz="957263"/>
                <a:r>
                  <a:rPr lang="gl-ES" sz="1900"/>
                  <a:t>instrumentos e técnicas propias.</a:t>
                </a:r>
              </a:p>
            </p:txBody>
          </p:sp>
          <p:sp>
            <p:nvSpPr>
              <p:cNvPr id="110613" name="Line 21"/>
              <p:cNvSpPr>
                <a:spLocks noChangeShapeType="1"/>
              </p:cNvSpPr>
              <p:nvPr/>
            </p:nvSpPr>
            <p:spPr bwMode="auto">
              <a:xfrm>
                <a:off x="3243" y="1525"/>
                <a:ext cx="2359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es-ES"/>
              </a:p>
            </p:txBody>
          </p:sp>
        </p:grpSp>
        <p:grpSp>
          <p:nvGrpSpPr>
            <p:cNvPr id="110614" name="Group 22"/>
            <p:cNvGrpSpPr>
              <a:grpSpLocks/>
            </p:cNvGrpSpPr>
            <p:nvPr/>
          </p:nvGrpSpPr>
          <p:grpSpPr bwMode="auto">
            <a:xfrm>
              <a:off x="3714" y="2897"/>
              <a:ext cx="3303" cy="571"/>
              <a:chOff x="3243" y="2069"/>
              <a:chExt cx="2359" cy="408"/>
            </a:xfrm>
          </p:grpSpPr>
          <p:sp>
            <p:nvSpPr>
              <p:cNvPr id="110615" name="Rectangle 23"/>
              <p:cNvSpPr>
                <a:spLocks noChangeArrowheads="1"/>
              </p:cNvSpPr>
              <p:nvPr/>
            </p:nvSpPr>
            <p:spPr bwMode="auto">
              <a:xfrm>
                <a:off x="3243" y="2069"/>
                <a:ext cx="2358" cy="408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95782" tIns="47891" rIns="95782" bIns="47891" anchor="ctr"/>
              <a:lstStyle/>
              <a:p>
                <a:pPr algn="just" defTabSz="957263"/>
                <a:r>
                  <a:rPr lang="gl-ES" sz="1900" b="1"/>
                  <a:t>Nivel 3. </a:t>
                </a:r>
                <a:r>
                  <a:rPr lang="gl-ES" sz="1900"/>
                  <a:t>Competencias en activi-</a:t>
                </a:r>
              </a:p>
              <a:p>
                <a:pPr algn="just" defTabSz="957263"/>
                <a:r>
                  <a:rPr lang="gl-ES" sz="1900"/>
                  <a:t>dades con dominio de técnicas.</a:t>
                </a:r>
              </a:p>
            </p:txBody>
          </p:sp>
          <p:sp>
            <p:nvSpPr>
              <p:cNvPr id="110616" name="Line 24"/>
              <p:cNvSpPr>
                <a:spLocks noChangeShapeType="1"/>
              </p:cNvSpPr>
              <p:nvPr/>
            </p:nvSpPr>
            <p:spPr bwMode="auto">
              <a:xfrm>
                <a:off x="3243" y="2069"/>
                <a:ext cx="2359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es-ES"/>
              </a:p>
            </p:txBody>
          </p:sp>
        </p:grpSp>
        <p:grpSp>
          <p:nvGrpSpPr>
            <p:cNvPr id="110617" name="Group 25"/>
            <p:cNvGrpSpPr>
              <a:grpSpLocks/>
            </p:cNvGrpSpPr>
            <p:nvPr/>
          </p:nvGrpSpPr>
          <p:grpSpPr bwMode="auto">
            <a:xfrm>
              <a:off x="3714" y="3658"/>
              <a:ext cx="3303" cy="573"/>
              <a:chOff x="3243" y="2613"/>
              <a:chExt cx="2359" cy="409"/>
            </a:xfrm>
          </p:grpSpPr>
          <p:sp>
            <p:nvSpPr>
              <p:cNvPr id="110618" name="Rectangle 26"/>
              <p:cNvSpPr>
                <a:spLocks noChangeArrowheads="1"/>
              </p:cNvSpPr>
              <p:nvPr/>
            </p:nvSpPr>
            <p:spPr bwMode="auto">
              <a:xfrm>
                <a:off x="3243" y="2613"/>
                <a:ext cx="2358" cy="409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95782" tIns="47891" rIns="95782" bIns="47891" anchor="ctr"/>
              <a:lstStyle/>
              <a:p>
                <a:pPr algn="just" defTabSz="957263"/>
                <a:r>
                  <a:rPr lang="gl-ES" sz="1900" b="1" dirty="0"/>
                  <a:t>Nivel 4. </a:t>
                </a:r>
                <a:r>
                  <a:rPr lang="gl-ES" sz="1900" dirty="0"/>
                  <a:t>Competencia nun con-</a:t>
                </a:r>
              </a:p>
              <a:p>
                <a:pPr algn="just" defTabSz="957263"/>
                <a:r>
                  <a:rPr lang="gl-ES" sz="1900" dirty="0"/>
                  <a:t>xunto de actividades complexas.</a:t>
                </a:r>
              </a:p>
            </p:txBody>
          </p:sp>
          <p:sp>
            <p:nvSpPr>
              <p:cNvPr id="110619" name="Line 27"/>
              <p:cNvSpPr>
                <a:spLocks noChangeShapeType="1"/>
              </p:cNvSpPr>
              <p:nvPr/>
            </p:nvSpPr>
            <p:spPr bwMode="auto">
              <a:xfrm>
                <a:off x="3243" y="2614"/>
                <a:ext cx="2359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es-ES"/>
              </a:p>
            </p:txBody>
          </p:sp>
        </p:grpSp>
        <p:grpSp>
          <p:nvGrpSpPr>
            <p:cNvPr id="110620" name="Group 28"/>
            <p:cNvGrpSpPr>
              <a:grpSpLocks/>
            </p:cNvGrpSpPr>
            <p:nvPr/>
          </p:nvGrpSpPr>
          <p:grpSpPr bwMode="auto">
            <a:xfrm>
              <a:off x="3714" y="4421"/>
              <a:ext cx="3303" cy="762"/>
              <a:chOff x="3243" y="3158"/>
              <a:chExt cx="2359" cy="408"/>
            </a:xfrm>
          </p:grpSpPr>
          <p:sp>
            <p:nvSpPr>
              <p:cNvPr id="110621" name="Rectangle 29"/>
              <p:cNvSpPr>
                <a:spLocks noChangeArrowheads="1"/>
              </p:cNvSpPr>
              <p:nvPr/>
            </p:nvSpPr>
            <p:spPr bwMode="auto">
              <a:xfrm>
                <a:off x="3243" y="3158"/>
                <a:ext cx="2358" cy="408"/>
              </a:xfrm>
              <a:prstGeom prst="rect">
                <a:avLst/>
              </a:prstGeom>
              <a:solidFill>
                <a:srgbClr val="C0C0C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95782" tIns="47891" rIns="95782" bIns="47891" anchor="ctr"/>
              <a:lstStyle/>
              <a:p>
                <a:pPr algn="just" defTabSz="957263"/>
                <a:r>
                  <a:rPr lang="gl-ES" sz="1900" b="1"/>
                  <a:t>Nivel 5.</a:t>
                </a:r>
                <a:r>
                  <a:rPr lang="gl-ES" sz="1900"/>
                  <a:t>Competencia nun amplo</a:t>
                </a:r>
              </a:p>
              <a:p>
                <a:pPr algn="just" defTabSz="957263"/>
                <a:r>
                  <a:rPr lang="gl-ES" sz="1900"/>
                  <a:t>conxunto de actividades moi </a:t>
                </a:r>
              </a:p>
              <a:p>
                <a:pPr algn="just" defTabSz="957263"/>
                <a:r>
                  <a:rPr lang="gl-ES" sz="1900"/>
                  <a:t>complexas con autonomía.</a:t>
                </a:r>
              </a:p>
            </p:txBody>
          </p:sp>
          <p:sp>
            <p:nvSpPr>
              <p:cNvPr id="110622" name="Line 30"/>
              <p:cNvSpPr>
                <a:spLocks noChangeShapeType="1"/>
              </p:cNvSpPr>
              <p:nvPr/>
            </p:nvSpPr>
            <p:spPr bwMode="auto">
              <a:xfrm>
                <a:off x="3243" y="3158"/>
                <a:ext cx="2359" cy="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es-ES"/>
              </a:p>
            </p:txBody>
          </p:sp>
        </p:grpSp>
        <p:sp>
          <p:nvSpPr>
            <p:cNvPr id="110623" name="Line 31"/>
            <p:cNvSpPr>
              <a:spLocks noChangeShapeType="1"/>
            </p:cNvSpPr>
            <p:nvPr/>
          </p:nvSpPr>
          <p:spPr bwMode="auto">
            <a:xfrm>
              <a:off x="3533" y="1346"/>
              <a:ext cx="0" cy="3855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ES"/>
            </a:p>
          </p:txBody>
        </p:sp>
      </p:grp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8001024" y="4143380"/>
            <a:ext cx="828324" cy="647700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none" lIns="95782" tIns="47891" rIns="95782" bIns="47891" anchor="ctr"/>
          <a:lstStyle/>
          <a:p>
            <a:pPr algn="ctr" defTabSz="957263"/>
            <a:r>
              <a:rPr lang="es-ES" sz="1900" b="1" dirty="0" smtClean="0">
                <a:solidFill>
                  <a:schemeClr val="tx2"/>
                </a:solidFill>
              </a:rPr>
              <a:t>GRAOS</a:t>
            </a:r>
            <a:endParaRPr lang="gl-ES" sz="1900" b="1" dirty="0">
              <a:solidFill>
                <a:schemeClr val="tx2"/>
              </a:solidFill>
            </a:endParaRPr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8001024" y="5143512"/>
            <a:ext cx="828324" cy="647700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none" lIns="95782" tIns="47891" rIns="95782" bIns="47891" anchor="ctr"/>
          <a:lstStyle/>
          <a:p>
            <a:pPr algn="ctr" defTabSz="957263"/>
            <a:r>
              <a:rPr lang="gl-ES" sz="1400" b="1" dirty="0" smtClean="0">
                <a:solidFill>
                  <a:schemeClr val="tx2"/>
                </a:solidFill>
              </a:rPr>
              <a:t>DOUTOR</a:t>
            </a:r>
            <a:endParaRPr lang="gl-ES" sz="1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>
                <a:solidFill>
                  <a:srgbClr val="FFFF00"/>
                </a:solidFill>
              </a:rPr>
              <a:t>ORGANIZACIÓN DOS CICLOS FORMATIVOS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857364"/>
            <a:ext cx="7924800" cy="475775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400" b="1" u="sng" dirty="0"/>
              <a:t>TITULACIÓN:</a:t>
            </a:r>
            <a:r>
              <a:rPr lang="es-ES" sz="2400" b="1" dirty="0"/>
              <a:t> </a:t>
            </a:r>
            <a:r>
              <a:rPr lang="es-ES" sz="2400" dirty="0"/>
              <a:t>Técnico (GM) Técnico superior (GS</a:t>
            </a:r>
            <a:r>
              <a:rPr lang="es-ES" sz="2400" dirty="0" smtClean="0"/>
              <a:t>)</a:t>
            </a:r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u="sng" dirty="0" smtClean="0"/>
              <a:t>ORGANIZACIÓN</a:t>
            </a:r>
            <a:r>
              <a:rPr lang="es-ES" sz="2400" dirty="0"/>
              <a:t>: Módulos </a:t>
            </a:r>
            <a:r>
              <a:rPr lang="es-ES" sz="2400" dirty="0" err="1"/>
              <a:t>profesionais</a:t>
            </a:r>
            <a:r>
              <a:rPr lang="es-ES" sz="2400" dirty="0"/>
              <a:t> (asociados a Unidades de Competencia). Módulos de FCT. Módulos de FOL. Módulo de </a:t>
            </a:r>
            <a:r>
              <a:rPr lang="es-ES" sz="2400" dirty="0" err="1"/>
              <a:t>emprensa</a:t>
            </a:r>
            <a:r>
              <a:rPr lang="es-ES" sz="2400" dirty="0"/>
              <a:t> e iniciativa emprendedora. Módulo de </a:t>
            </a:r>
            <a:r>
              <a:rPr lang="es-ES" sz="2400" dirty="0" err="1"/>
              <a:t>proxecto</a:t>
            </a:r>
            <a:r>
              <a:rPr lang="es-ES" sz="2400" dirty="0"/>
              <a:t> (GS</a:t>
            </a:r>
            <a:r>
              <a:rPr lang="es-ES" sz="2400" dirty="0" smtClean="0"/>
              <a:t>).</a:t>
            </a:r>
          </a:p>
          <a:p>
            <a:pPr lvl="1">
              <a:lnSpc>
                <a:spcPct val="90000"/>
              </a:lnSpc>
            </a:pPr>
            <a:r>
              <a:rPr lang="es-ES" sz="2000" u="sng" dirty="0" err="1" smtClean="0"/>
              <a:t>Réxime</a:t>
            </a:r>
            <a:r>
              <a:rPr lang="es-ES" sz="2000" u="sng" dirty="0" smtClean="0"/>
              <a:t> ordinario e de adultos </a:t>
            </a:r>
            <a:r>
              <a:rPr lang="es-ES" sz="2000" dirty="0" smtClean="0"/>
              <a:t>(parcial, por módulos formativos, presencial </a:t>
            </a:r>
            <a:r>
              <a:rPr lang="es-ES" sz="2000" dirty="0" err="1" smtClean="0"/>
              <a:t>ou</a:t>
            </a:r>
            <a:r>
              <a:rPr lang="es-ES" sz="2000" dirty="0" smtClean="0"/>
              <a:t> a distancia).</a:t>
            </a:r>
          </a:p>
          <a:p>
            <a:pPr>
              <a:lnSpc>
                <a:spcPct val="90000"/>
              </a:lnSpc>
              <a:buNone/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u="sng" dirty="0" smtClean="0"/>
              <a:t>SOLICITUDE ADMISIÓN</a:t>
            </a:r>
            <a:r>
              <a:rPr lang="es-ES" sz="2400" dirty="0" smtClean="0"/>
              <a:t>: </a:t>
            </a:r>
            <a:r>
              <a:rPr lang="es-ES" sz="2400" dirty="0" err="1"/>
              <a:t>P</a:t>
            </a:r>
            <a:r>
              <a:rPr lang="es-ES" sz="2400" dirty="0" err="1" smtClean="0"/>
              <a:t>razo</a:t>
            </a:r>
            <a:r>
              <a:rPr lang="es-ES" sz="2400" dirty="0" smtClean="0"/>
              <a:t> ordinario (17 Xuño-2 </a:t>
            </a:r>
            <a:r>
              <a:rPr lang="es-ES" sz="2400" dirty="0" err="1" smtClean="0"/>
              <a:t>Xullo</a:t>
            </a:r>
            <a:r>
              <a:rPr lang="es-ES" sz="2400" dirty="0" smtClean="0"/>
              <a:t>) </a:t>
            </a:r>
            <a:r>
              <a:rPr lang="es-ES" sz="2400" dirty="0" err="1"/>
              <a:t>E</a:t>
            </a:r>
            <a:r>
              <a:rPr lang="es-ES" sz="2400" dirty="0" err="1" smtClean="0"/>
              <a:t>xtraor</a:t>
            </a:r>
            <a:r>
              <a:rPr lang="es-ES" sz="2400" dirty="0" smtClean="0"/>
              <a:t>. (1-12 Set.) </a:t>
            </a:r>
            <a:endParaRPr lang="es-E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67494"/>
            <a:ext cx="7286676" cy="1399032"/>
          </a:xfrm>
          <a:solidFill>
            <a:schemeClr val="tx1">
              <a:lumMod val="75000"/>
            </a:schemeClr>
          </a:solidFill>
        </p:spPr>
        <p:txBody>
          <a:bodyPr/>
          <a:lstStyle/>
          <a:p>
            <a:pPr algn="r"/>
            <a:r>
              <a:rPr lang="es-ES" dirty="0" err="1" smtClean="0"/>
              <a:t>Opcións</a:t>
            </a:r>
            <a:r>
              <a:rPr lang="es-ES" dirty="0" smtClean="0"/>
              <a:t> </a:t>
            </a:r>
            <a:r>
              <a:rPr lang="es-ES" dirty="0" err="1" smtClean="0"/>
              <a:t>despois</a:t>
            </a:r>
            <a:r>
              <a:rPr lang="es-ES" dirty="0" smtClean="0"/>
              <a:t> da ESO</a:t>
            </a:r>
            <a:endParaRPr lang="es-ES" dirty="0"/>
          </a:p>
        </p:txBody>
      </p:sp>
      <p:graphicFrame>
        <p:nvGraphicFramePr>
          <p:cNvPr id="3" name="2 Diagrama"/>
          <p:cNvGraphicFramePr/>
          <p:nvPr/>
        </p:nvGraphicFramePr>
        <p:xfrm>
          <a:off x="214282" y="1397000"/>
          <a:ext cx="8501122" cy="2317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214282" y="4254496"/>
          <a:ext cx="8501122" cy="217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Estrella de 5 puntas"/>
          <p:cNvSpPr/>
          <p:nvPr/>
        </p:nvSpPr>
        <p:spPr>
          <a:xfrm>
            <a:off x="4286248" y="3214686"/>
            <a:ext cx="285752" cy="35719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strella de 5 puntas"/>
          <p:cNvSpPr/>
          <p:nvPr/>
        </p:nvSpPr>
        <p:spPr>
          <a:xfrm>
            <a:off x="4357686" y="1714488"/>
            <a:ext cx="285752" cy="35719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strella de 5 puntas"/>
          <p:cNvSpPr/>
          <p:nvPr/>
        </p:nvSpPr>
        <p:spPr>
          <a:xfrm>
            <a:off x="5143504" y="5929330"/>
            <a:ext cx="285752" cy="35719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Anillo"/>
          <p:cNvSpPr/>
          <p:nvPr/>
        </p:nvSpPr>
        <p:spPr>
          <a:xfrm>
            <a:off x="4357686" y="2285992"/>
            <a:ext cx="285752" cy="214314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Anillo"/>
          <p:cNvSpPr/>
          <p:nvPr/>
        </p:nvSpPr>
        <p:spPr>
          <a:xfrm>
            <a:off x="6286512" y="3214686"/>
            <a:ext cx="285752" cy="214314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9 Anillo"/>
          <p:cNvSpPr/>
          <p:nvPr/>
        </p:nvSpPr>
        <p:spPr>
          <a:xfrm>
            <a:off x="5072066" y="4500570"/>
            <a:ext cx="285752" cy="214314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>
            <a:normAutofit/>
          </a:bodyPr>
          <a:lstStyle/>
          <a:p>
            <a:r>
              <a:rPr lang="es-ES_tradnl" b="1">
                <a:solidFill>
                  <a:srgbClr val="FFFF00"/>
                </a:solidFill>
              </a:rPr>
              <a:t>CICLOS F. DE GRAO MEDIO</a:t>
            </a:r>
            <a:endParaRPr lang="es-ES" b="1">
              <a:solidFill>
                <a:srgbClr val="FFFF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472" y="1643050"/>
            <a:ext cx="79248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s-ES_tradnl" sz="2800" b="1" dirty="0" smtClean="0"/>
              <a:t>REQUISITOS ACCESO</a:t>
            </a:r>
            <a:r>
              <a:rPr lang="es-ES_tradnl" sz="2800" b="1" dirty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dirty="0"/>
              <a:t>  -  </a:t>
            </a:r>
            <a:r>
              <a:rPr lang="es-ES_tradnl" sz="2800" b="1" dirty="0"/>
              <a:t>Directo: Graduado en ESO</a:t>
            </a:r>
            <a:r>
              <a:rPr lang="es-ES_tradnl" sz="2800" dirty="0"/>
              <a:t> </a:t>
            </a:r>
            <a:r>
              <a:rPr lang="es-ES_tradnl" sz="2800" dirty="0" err="1"/>
              <a:t>ou</a:t>
            </a:r>
            <a:r>
              <a:rPr lang="es-ES_tradnl" sz="2800" dirty="0"/>
              <a:t> equivalente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b="1" dirty="0"/>
              <a:t>  -  Mediante proba</a:t>
            </a:r>
            <a:r>
              <a:rPr lang="es-ES_tradnl" sz="2800" dirty="0"/>
              <a:t>, con 17 anos</a:t>
            </a:r>
            <a:r>
              <a:rPr lang="es-ES_tradnl" sz="2800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dirty="0" smtClean="0"/>
              <a:t>  - </a:t>
            </a:r>
            <a:r>
              <a:rPr lang="es-ES_tradnl" sz="2800" b="1" dirty="0" smtClean="0"/>
              <a:t>Superar módulos </a:t>
            </a:r>
            <a:r>
              <a:rPr lang="es-ES_tradnl" sz="2800" b="1" dirty="0" err="1" smtClean="0"/>
              <a:t>obrig</a:t>
            </a:r>
            <a:r>
              <a:rPr lang="es-ES_tradnl" sz="2800" b="1" dirty="0" smtClean="0"/>
              <a:t>. </a:t>
            </a:r>
            <a:r>
              <a:rPr lang="es-ES_tradnl" sz="2800" b="1" dirty="0" err="1" smtClean="0"/>
              <a:t>dun</a:t>
            </a:r>
            <a:r>
              <a:rPr lang="es-ES_tradnl" sz="2800" b="1" dirty="0" smtClean="0"/>
              <a:t> P.C.P.I.</a:t>
            </a:r>
          </a:p>
          <a:p>
            <a:pPr>
              <a:lnSpc>
                <a:spcPct val="80000"/>
              </a:lnSpc>
            </a:pPr>
            <a:r>
              <a:rPr lang="es-ES_tradnl" sz="2800" b="1" dirty="0" smtClean="0"/>
              <a:t>DURACIÓN</a:t>
            </a:r>
            <a:r>
              <a:rPr lang="es-ES_tradnl" sz="2800" b="1" dirty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dirty="0" smtClean="0"/>
              <a:t>	2000 </a:t>
            </a:r>
            <a:r>
              <a:rPr lang="es-ES_tradnl" sz="2800" dirty="0"/>
              <a:t>horas (</a:t>
            </a:r>
            <a:r>
              <a:rPr lang="es-ES_tradnl" sz="2800" b="1" dirty="0"/>
              <a:t>2 cursos</a:t>
            </a:r>
            <a:r>
              <a:rPr lang="es-ES_tradnl" sz="2800" dirty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dirty="0" smtClean="0"/>
              <a:t>	ORGANIZADOS </a:t>
            </a:r>
            <a:r>
              <a:rPr lang="es-ES_tradnl" sz="2800" dirty="0"/>
              <a:t>EN: módulos </a:t>
            </a:r>
            <a:r>
              <a:rPr lang="es-ES_tradnl" sz="2800" dirty="0" err="1"/>
              <a:t>profesionais</a:t>
            </a:r>
            <a:r>
              <a:rPr lang="es-ES_tradnl" sz="2800" dirty="0"/>
              <a:t> e unidades de competencia </a:t>
            </a:r>
          </a:p>
          <a:p>
            <a:pPr>
              <a:lnSpc>
                <a:spcPct val="80000"/>
              </a:lnSpc>
            </a:pPr>
            <a:r>
              <a:rPr lang="es-ES_tradnl" sz="2800" b="1" dirty="0"/>
              <a:t>TITULACIÓN: </a:t>
            </a:r>
          </a:p>
          <a:p>
            <a:pPr lvl="1">
              <a:lnSpc>
                <a:spcPct val="80000"/>
              </a:lnSpc>
            </a:pPr>
            <a:r>
              <a:rPr lang="es-ES_tradnl" sz="2400" b="1" dirty="0"/>
              <a:t>Técnico,</a:t>
            </a:r>
            <a:r>
              <a:rPr lang="es-ES_tradnl" sz="2400" dirty="0"/>
              <a:t> </a:t>
            </a:r>
            <a:r>
              <a:rPr lang="es-ES_tradnl" sz="1400" dirty="0"/>
              <a:t>no ciclo </a:t>
            </a:r>
            <a:r>
              <a:rPr lang="es-ES_tradnl" sz="1400" dirty="0" err="1"/>
              <a:t>correspondente</a:t>
            </a:r>
            <a:r>
              <a:rPr lang="es-ES_tradnl" sz="1400" dirty="0"/>
              <a:t> (nivel 2 de Cualificación).</a:t>
            </a:r>
            <a:endParaRPr lang="es-E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>
            <a:normAutofit/>
          </a:bodyPr>
          <a:lstStyle/>
          <a:p>
            <a:r>
              <a:rPr lang="es-ES_tradnl" sz="4000" b="1" dirty="0">
                <a:solidFill>
                  <a:srgbClr val="FFFF00"/>
                </a:solidFill>
              </a:rPr>
              <a:t>CICLOS F. DE GRAO </a:t>
            </a:r>
            <a:r>
              <a:rPr lang="es-ES_tradnl" sz="4000" b="1" dirty="0" smtClean="0">
                <a:solidFill>
                  <a:srgbClr val="FFFF00"/>
                </a:solidFill>
              </a:rPr>
              <a:t>SUPERIOR</a:t>
            </a:r>
            <a:endParaRPr lang="es-ES" sz="4000" b="1" dirty="0">
              <a:solidFill>
                <a:srgbClr val="FFFF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48" y="1643050"/>
            <a:ext cx="7924800" cy="47577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s-ES_tradnl" sz="2800" b="1" dirty="0" smtClean="0"/>
              <a:t>REQUISITOS ACCESO</a:t>
            </a:r>
            <a:r>
              <a:rPr lang="es-ES_tradnl" sz="2800" b="1" dirty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dirty="0"/>
              <a:t>  -  </a:t>
            </a:r>
            <a:r>
              <a:rPr lang="es-ES_tradnl" sz="2800" b="1" dirty="0"/>
              <a:t>Directo: </a:t>
            </a:r>
            <a:r>
              <a:rPr lang="es-ES_tradnl" sz="2800" b="1" dirty="0" smtClean="0"/>
              <a:t>Título BAC</a:t>
            </a:r>
            <a:r>
              <a:rPr lang="es-ES_tradnl" sz="2800" dirty="0" smtClean="0"/>
              <a:t> </a:t>
            </a:r>
            <a:r>
              <a:rPr lang="es-ES_tradnl" sz="2800" dirty="0" err="1"/>
              <a:t>ou</a:t>
            </a:r>
            <a:r>
              <a:rPr lang="es-ES_tradnl" sz="2800" dirty="0"/>
              <a:t> equivalente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b="1" dirty="0"/>
              <a:t>  -  Mediante proba</a:t>
            </a:r>
            <a:r>
              <a:rPr lang="es-ES_tradnl" sz="2800" dirty="0"/>
              <a:t>, con </a:t>
            </a:r>
            <a:r>
              <a:rPr lang="es-ES_tradnl" sz="2800" dirty="0" smtClean="0"/>
              <a:t>19 anos (18 con título técnico da </a:t>
            </a:r>
            <a:r>
              <a:rPr lang="es-ES_tradnl" sz="2800" dirty="0" err="1" smtClean="0"/>
              <a:t>mesma</a:t>
            </a:r>
            <a:r>
              <a:rPr lang="es-ES_tradnl" sz="2800" dirty="0" smtClean="0"/>
              <a:t> familia </a:t>
            </a:r>
            <a:r>
              <a:rPr lang="es-ES_tradnl" sz="2800" dirty="0" err="1" smtClean="0"/>
              <a:t>prof.</a:t>
            </a:r>
            <a:r>
              <a:rPr lang="es-ES_tradnl" sz="2800" dirty="0" smtClean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_tradnl" sz="2800" b="1" dirty="0" smtClean="0"/>
              <a:t>  - </a:t>
            </a:r>
            <a:r>
              <a:rPr lang="es-ES_tradnl" sz="1800" b="1" dirty="0" err="1" smtClean="0"/>
              <a:t>Pendente</a:t>
            </a:r>
            <a:r>
              <a:rPr lang="es-ES_tradnl" sz="1800" b="1" dirty="0" smtClean="0"/>
              <a:t> de regulación</a:t>
            </a:r>
            <a:r>
              <a:rPr lang="es-ES_tradnl" sz="1800" dirty="0" smtClean="0"/>
              <a:t>: título técnico + curso específico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_tradnl" sz="1800" b="1" dirty="0" smtClean="0"/>
          </a:p>
          <a:p>
            <a:pPr>
              <a:lnSpc>
                <a:spcPct val="80000"/>
              </a:lnSpc>
            </a:pPr>
            <a:r>
              <a:rPr lang="es-ES_tradnl" sz="2800" b="1" dirty="0" smtClean="0"/>
              <a:t>DURACIÓN:</a:t>
            </a:r>
            <a:r>
              <a:rPr lang="es-ES_tradnl" sz="2800" dirty="0" smtClean="0"/>
              <a:t> 2000 horas (</a:t>
            </a:r>
            <a:r>
              <a:rPr lang="es-ES_tradnl" sz="2800" b="1" dirty="0" smtClean="0"/>
              <a:t>2 cursos</a:t>
            </a:r>
            <a:r>
              <a:rPr lang="es-ES_tradnl" sz="2800" dirty="0" smtClean="0"/>
              <a:t>)</a:t>
            </a:r>
            <a:endParaRPr lang="es-ES_tradnl" sz="2800" b="1" dirty="0" smtClean="0"/>
          </a:p>
          <a:p>
            <a:pPr>
              <a:lnSpc>
                <a:spcPct val="80000"/>
              </a:lnSpc>
            </a:pPr>
            <a:r>
              <a:rPr lang="es-ES_tradnl" sz="2800" b="1" dirty="0" smtClean="0"/>
              <a:t>ORGANIZADOS EN</a:t>
            </a:r>
            <a:r>
              <a:rPr lang="es-ES_tradnl" sz="2800" dirty="0" smtClean="0"/>
              <a:t>: módulos </a:t>
            </a:r>
            <a:r>
              <a:rPr lang="es-ES_tradnl" sz="2800" dirty="0" err="1" smtClean="0"/>
              <a:t>profesionais</a:t>
            </a:r>
            <a:r>
              <a:rPr lang="es-ES_tradnl" sz="2800" dirty="0" smtClean="0"/>
              <a:t> e unidades de competencia </a:t>
            </a:r>
          </a:p>
          <a:p>
            <a:pPr>
              <a:lnSpc>
                <a:spcPct val="80000"/>
              </a:lnSpc>
            </a:pPr>
            <a:r>
              <a:rPr lang="es-ES_tradnl" sz="2800" b="1" dirty="0" smtClean="0"/>
              <a:t>TITULACIÓN: </a:t>
            </a:r>
          </a:p>
          <a:p>
            <a:pPr lvl="1">
              <a:lnSpc>
                <a:spcPct val="80000"/>
              </a:lnSpc>
              <a:buNone/>
            </a:pPr>
            <a:r>
              <a:rPr lang="es-ES_tradnl" sz="2400" b="1" dirty="0" smtClean="0"/>
              <a:t>Técnico Superior,</a:t>
            </a:r>
            <a:r>
              <a:rPr lang="es-ES_tradnl" sz="2400" dirty="0" smtClean="0"/>
              <a:t> </a:t>
            </a:r>
            <a:r>
              <a:rPr lang="es-ES_tradnl" sz="1800" dirty="0" smtClean="0"/>
              <a:t>no ciclo </a:t>
            </a:r>
            <a:r>
              <a:rPr lang="es-ES_tradnl" sz="1800" dirty="0" err="1" smtClean="0"/>
              <a:t>correspondente</a:t>
            </a:r>
            <a:r>
              <a:rPr lang="es-ES_tradnl" sz="1800" dirty="0" smtClean="0"/>
              <a:t> (nivel 3 de Cualificación).</a:t>
            </a:r>
          </a:p>
          <a:p>
            <a:pPr>
              <a:lnSpc>
                <a:spcPct val="80000"/>
              </a:lnSpc>
            </a:pPr>
            <a:r>
              <a:rPr lang="es-ES_tradnl" sz="2800" b="1" dirty="0" smtClean="0"/>
              <a:t>ACCESO UNIVERSIDADE: </a:t>
            </a:r>
            <a:r>
              <a:rPr lang="es-ES_tradnl" sz="2200" b="1" dirty="0" smtClean="0"/>
              <a:t>nota de admisión =</a:t>
            </a:r>
            <a:r>
              <a:rPr lang="es-ES_tradnl" sz="2200" b="1" dirty="0" err="1" smtClean="0"/>
              <a:t>NMC+a</a:t>
            </a:r>
            <a:r>
              <a:rPr lang="es-ES_tradnl" sz="2200" b="1" dirty="0" smtClean="0"/>
              <a:t>*M1+b*M2</a:t>
            </a:r>
          </a:p>
          <a:p>
            <a:pPr lvl="1">
              <a:lnSpc>
                <a:spcPct val="80000"/>
              </a:lnSpc>
              <a:buNone/>
            </a:pPr>
            <a:endParaRPr lang="es-ES_tradnl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>
            <a:normAutofit fontScale="90000"/>
          </a:bodyPr>
          <a:lstStyle/>
          <a:p>
            <a:r>
              <a:rPr lang="es-ES" sz="3600" b="1" dirty="0">
                <a:solidFill>
                  <a:srgbClr val="FFFF00"/>
                </a:solidFill>
              </a:rPr>
              <a:t>Formación profesional específica: oferta </a:t>
            </a:r>
            <a:r>
              <a:rPr lang="es-ES" sz="3600" b="1" dirty="0" smtClean="0">
                <a:solidFill>
                  <a:srgbClr val="FFFF00"/>
                </a:solidFill>
              </a:rPr>
              <a:t>formativa</a:t>
            </a:r>
            <a:endParaRPr lang="gl-ES" sz="3600" b="1" dirty="0">
              <a:solidFill>
                <a:srgbClr val="FFFF00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1071538" y="1428736"/>
            <a:ext cx="785818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2" tIns="47891" rIns="95782" bIns="47891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Activ</a:t>
            </a:r>
            <a:r>
              <a:rPr lang="es-ES" sz="1400" dirty="0" smtClean="0">
                <a:latin typeface="Times New Roman" pitchFamily="18" charset="0"/>
              </a:rPr>
              <a:t>. Físicas e Deportivas                                        </a:t>
            </a:r>
            <a:r>
              <a:rPr lang="es-ES" b="1" dirty="0" smtClean="0">
                <a:latin typeface="Times New Roman" pitchFamily="18" charset="0"/>
              </a:rPr>
              <a:t>22 familias </a:t>
            </a:r>
            <a:r>
              <a:rPr lang="es-ES" b="1" dirty="0" err="1" smtClean="0">
                <a:latin typeface="Times New Roman" pitchFamily="18" charset="0"/>
              </a:rPr>
              <a:t>profesionais</a:t>
            </a:r>
            <a:endParaRPr lang="es-ES" b="1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Adm</a:t>
            </a:r>
            <a:r>
              <a:rPr lang="es-ES" sz="1400" dirty="0" smtClean="0">
                <a:latin typeface="Times New Roman" pitchFamily="18" charset="0"/>
              </a:rPr>
              <a:t>. e </a:t>
            </a:r>
            <a:r>
              <a:rPr lang="es-ES" sz="1400" dirty="0" err="1" smtClean="0">
                <a:latin typeface="Times New Roman" pitchFamily="18" charset="0"/>
              </a:rPr>
              <a:t>Xestión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Agraria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Artes gráficas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Comercio e </a:t>
            </a:r>
            <a:r>
              <a:rPr lang="es-ES" sz="1400" dirty="0" err="1" smtClean="0">
                <a:latin typeface="Times New Roman" pitchFamily="18" charset="0"/>
              </a:rPr>
              <a:t>márketing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Edificación e obra civil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Electricidade</a:t>
            </a:r>
            <a:r>
              <a:rPr lang="es-ES" sz="1400" dirty="0" smtClean="0">
                <a:latin typeface="Times New Roman" pitchFamily="18" charset="0"/>
              </a:rPr>
              <a:t> e electrónica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Enerxía</a:t>
            </a:r>
            <a:r>
              <a:rPr lang="es-ES" sz="1400" dirty="0" smtClean="0">
                <a:latin typeface="Times New Roman" pitchFamily="18" charset="0"/>
              </a:rPr>
              <a:t> e </a:t>
            </a:r>
            <a:r>
              <a:rPr lang="es-ES" sz="1400" dirty="0" err="1" smtClean="0">
                <a:latin typeface="Times New Roman" pitchFamily="18" charset="0"/>
              </a:rPr>
              <a:t>auga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Fabricación mecánica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Hostalería</a:t>
            </a:r>
            <a:r>
              <a:rPr lang="es-ES" sz="1400" dirty="0" smtClean="0">
                <a:latin typeface="Times New Roman" pitchFamily="18" charset="0"/>
              </a:rPr>
              <a:t> e turismo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Imaxe</a:t>
            </a:r>
            <a:r>
              <a:rPr lang="es-ES" sz="1400" dirty="0" smtClean="0">
                <a:latin typeface="Times New Roman" pitchFamily="18" charset="0"/>
              </a:rPr>
              <a:t> e son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Imaxe</a:t>
            </a:r>
            <a:r>
              <a:rPr lang="es-ES" sz="1400" dirty="0" smtClean="0">
                <a:latin typeface="Times New Roman" pitchFamily="18" charset="0"/>
              </a:rPr>
              <a:t> </a:t>
            </a:r>
            <a:r>
              <a:rPr lang="es-ES" sz="1400" dirty="0" err="1" smtClean="0">
                <a:latin typeface="Times New Roman" pitchFamily="18" charset="0"/>
              </a:rPr>
              <a:t>persoal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Industrias alimentarias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Informática e </a:t>
            </a:r>
            <a:r>
              <a:rPr lang="es-ES" sz="1400" dirty="0" err="1" smtClean="0">
                <a:latin typeface="Times New Roman" pitchFamily="18" charset="0"/>
              </a:rPr>
              <a:t>comunicacións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Instalación e </a:t>
            </a:r>
            <a:r>
              <a:rPr lang="es-ES" sz="1400" dirty="0" err="1" smtClean="0">
                <a:latin typeface="Times New Roman" pitchFamily="18" charset="0"/>
              </a:rPr>
              <a:t>mantemento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Madeira moble e </a:t>
            </a:r>
            <a:r>
              <a:rPr lang="es-ES" sz="1400" dirty="0" err="1" smtClean="0">
                <a:latin typeface="Times New Roman" pitchFamily="18" charset="0"/>
              </a:rPr>
              <a:t>cortiza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Marítimo </a:t>
            </a:r>
            <a:r>
              <a:rPr lang="es-ES" sz="1400" dirty="0" err="1" smtClean="0">
                <a:latin typeface="Times New Roman" pitchFamily="18" charset="0"/>
              </a:rPr>
              <a:t>pesqueiras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Química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err="1" smtClean="0">
                <a:latin typeface="Times New Roman" pitchFamily="18" charset="0"/>
              </a:rPr>
              <a:t>Sanidade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Servicios </a:t>
            </a:r>
            <a:r>
              <a:rPr lang="es-ES" sz="1400" dirty="0" err="1" smtClean="0">
                <a:latin typeface="Times New Roman" pitchFamily="18" charset="0"/>
              </a:rPr>
              <a:t>socioculturais</a:t>
            </a:r>
            <a:r>
              <a:rPr lang="es-ES" sz="1400" dirty="0" smtClean="0">
                <a:latin typeface="Times New Roman" pitchFamily="18" charset="0"/>
              </a:rPr>
              <a:t> á </a:t>
            </a:r>
            <a:r>
              <a:rPr lang="es-ES" sz="1400" dirty="0" err="1" smtClean="0">
                <a:latin typeface="Times New Roman" pitchFamily="18" charset="0"/>
              </a:rPr>
              <a:t>comunidade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Textil confección e </a:t>
            </a:r>
            <a:r>
              <a:rPr lang="es-ES" sz="1400" dirty="0" err="1" smtClean="0">
                <a:latin typeface="Times New Roman" pitchFamily="18" charset="0"/>
              </a:rPr>
              <a:t>pel</a:t>
            </a:r>
            <a:endParaRPr lang="es-ES" sz="1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s-ES" sz="1400" dirty="0" smtClean="0">
                <a:latin typeface="Times New Roman" pitchFamily="18" charset="0"/>
              </a:rPr>
              <a:t>Transporte e </a:t>
            </a:r>
            <a:r>
              <a:rPr lang="es-ES" sz="1400" dirty="0" err="1" smtClean="0">
                <a:latin typeface="Times New Roman" pitchFamily="18" charset="0"/>
              </a:rPr>
              <a:t>mantenemento</a:t>
            </a:r>
            <a:r>
              <a:rPr lang="es-ES" sz="1400" dirty="0" smtClean="0">
                <a:latin typeface="Times New Roman" pitchFamily="18" charset="0"/>
              </a:rPr>
              <a:t> de vehículos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es-ES" sz="16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es-ES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es-ES" sz="2400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es-ES" sz="2400" dirty="0" smtClean="0">
              <a:latin typeface="Times New Roman" pitchFamily="18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endParaRPr lang="es-ES" sz="2400" dirty="0">
              <a:latin typeface="Times New Roman" pitchFamily="18" charset="0"/>
            </a:endParaRPr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928802"/>
            <a:ext cx="2481263" cy="380683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5" name="4 Imagen" descr="contactarfp.pn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6" y="6095934"/>
            <a:ext cx="2387807" cy="76206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0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06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06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06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06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06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06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06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FF00"/>
                </a:solidFill>
              </a:rPr>
              <a:t>OUTRAS ENSINANZAS</a:t>
            </a:r>
          </a:p>
        </p:txBody>
      </p:sp>
      <p:sp>
        <p:nvSpPr>
          <p:cNvPr id="3891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b="1" dirty="0" smtClean="0"/>
              <a:t>ENSINANZAS DE IDIOMAS (E.O.I.) </a:t>
            </a:r>
          </a:p>
          <a:p>
            <a:r>
              <a:rPr lang="es-ES" sz="2400" b="1" dirty="0" smtClean="0"/>
              <a:t>ENSINANZAS DEPORTIVAS</a:t>
            </a:r>
          </a:p>
          <a:p>
            <a:pPr>
              <a:buNone/>
            </a:pPr>
            <a:endParaRPr lang="es-ES" sz="2400" b="1" dirty="0" smtClean="0"/>
          </a:p>
          <a:p>
            <a:r>
              <a:rPr lang="es-ES" sz="2400" b="1" dirty="0" smtClean="0"/>
              <a:t>ENSINANZAS ARTÍSTICAS</a:t>
            </a:r>
          </a:p>
          <a:p>
            <a:pPr lvl="6"/>
            <a:r>
              <a:rPr lang="es-ES" sz="2000" dirty="0" smtClean="0"/>
              <a:t>ARTE DRAMÁTICA</a:t>
            </a:r>
          </a:p>
          <a:p>
            <a:pPr lvl="6"/>
            <a:r>
              <a:rPr lang="es-ES" sz="2000" dirty="0" smtClean="0"/>
              <a:t>ARTES PLÁSTICAS E DESEÑO</a:t>
            </a:r>
          </a:p>
          <a:p>
            <a:pPr lvl="6"/>
            <a:r>
              <a:rPr lang="es-ES" sz="2000" dirty="0" smtClean="0"/>
              <a:t>CONSERVACIÓN E RESTAURACIÓN DE BENS CULTURAIS</a:t>
            </a:r>
          </a:p>
          <a:p>
            <a:pPr lvl="6"/>
            <a:r>
              <a:rPr lang="es-ES" sz="2000" dirty="0" smtClean="0"/>
              <a:t>ENSINANZAS DE DANZA</a:t>
            </a:r>
          </a:p>
          <a:p>
            <a:pPr lvl="6"/>
            <a:r>
              <a:rPr lang="es-ES" sz="2000" dirty="0" smtClean="0"/>
              <a:t>ENSINANZAS SUPERIORES DE DESEÑO</a:t>
            </a:r>
          </a:p>
          <a:p>
            <a:pPr lvl="6"/>
            <a:r>
              <a:rPr lang="es-ES" sz="2000" dirty="0" smtClean="0"/>
              <a:t>ENSINANZAS DE MÚSICA</a:t>
            </a:r>
          </a:p>
        </p:txBody>
      </p:sp>
      <p:pic>
        <p:nvPicPr>
          <p:cNvPr id="4" name="3 Imagen" descr="duende_velas_olivia-600x698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2976" y="3786190"/>
            <a:ext cx="1176156" cy="1389826"/>
          </a:xfrm>
          <a:prstGeom prst="rect">
            <a:avLst/>
          </a:prstGeom>
        </p:spPr>
      </p:pic>
      <p:pic>
        <p:nvPicPr>
          <p:cNvPr id="5" name="4 Imagen" descr="deporte.jpg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57752" y="2500306"/>
            <a:ext cx="1138595" cy="857243"/>
          </a:xfrm>
          <a:prstGeom prst="rect">
            <a:avLst/>
          </a:prstGeom>
        </p:spPr>
      </p:pic>
      <p:pic>
        <p:nvPicPr>
          <p:cNvPr id="6" name="5 Imagen" descr="EOI.png">
            <a:hlinkClick r:id="rId6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00760" y="2000240"/>
            <a:ext cx="2928958" cy="32972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chemeClr val="tx1"/>
                </a:solidFill>
              </a:rPr>
              <a:t>ENSINANZAS DE IDIOMAS</a:t>
            </a:r>
          </a:p>
        </p:txBody>
      </p:sp>
      <p:sp>
        <p:nvSpPr>
          <p:cNvPr id="3993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1800" b="1" dirty="0" smtClean="0"/>
              <a:t>CONDICIÓNS DE ACCESO</a:t>
            </a:r>
            <a:r>
              <a:rPr lang="es-ES" sz="1800" dirty="0" smtClean="0"/>
              <a:t>: </a:t>
            </a:r>
            <a:r>
              <a:rPr lang="es-ES" sz="1800" u="sng" dirty="0" smtClean="0"/>
              <a:t>16 anos </a:t>
            </a:r>
            <a:r>
              <a:rPr lang="es-ES" sz="1800" u="sng" dirty="0" err="1" smtClean="0"/>
              <a:t>cumpridos</a:t>
            </a:r>
            <a:r>
              <a:rPr lang="es-ES" sz="1800" dirty="0" smtClean="0"/>
              <a:t>. </a:t>
            </a:r>
            <a:r>
              <a:rPr lang="es-ES" sz="1800" dirty="0" err="1" smtClean="0"/>
              <a:t>Poderase</a:t>
            </a:r>
            <a:r>
              <a:rPr lang="es-ES" sz="1800" dirty="0" smtClean="0"/>
              <a:t> acceder con </a:t>
            </a:r>
            <a:r>
              <a:rPr lang="es-ES" sz="1800" u="sng" dirty="0" smtClean="0"/>
              <a:t>14 anos </a:t>
            </a:r>
            <a:r>
              <a:rPr lang="es-ES" sz="1800" dirty="0" err="1" smtClean="0"/>
              <a:t>só</a:t>
            </a:r>
            <a:r>
              <a:rPr lang="es-ES" sz="1800" dirty="0" smtClean="0"/>
              <a:t> para cursar </a:t>
            </a:r>
            <a:r>
              <a:rPr lang="es-ES" sz="1800" dirty="0" err="1" smtClean="0"/>
              <a:t>ensinanzas</a:t>
            </a:r>
            <a:r>
              <a:rPr lang="es-ES" sz="1800" dirty="0" smtClean="0"/>
              <a:t> </a:t>
            </a:r>
            <a:r>
              <a:rPr lang="es-ES" sz="1800" dirty="0" err="1" smtClean="0"/>
              <a:t>dun</a:t>
            </a:r>
            <a:r>
              <a:rPr lang="es-ES" sz="1800" dirty="0" smtClean="0"/>
              <a:t> idioma distinto do cursado </a:t>
            </a:r>
            <a:r>
              <a:rPr lang="es-ES" sz="1800" dirty="0" err="1" smtClean="0"/>
              <a:t>na</a:t>
            </a:r>
            <a:r>
              <a:rPr lang="es-ES" sz="1800" dirty="0" smtClean="0"/>
              <a:t> ESO como </a:t>
            </a:r>
            <a:r>
              <a:rPr lang="es-ES" sz="1800" dirty="0" err="1" smtClean="0"/>
              <a:t>primeira</a:t>
            </a:r>
            <a:r>
              <a:rPr lang="es-ES" sz="1800" dirty="0" smtClean="0"/>
              <a:t> </a:t>
            </a:r>
            <a:r>
              <a:rPr lang="es-ES" sz="1800" dirty="0" err="1" smtClean="0"/>
              <a:t>lingua</a:t>
            </a:r>
            <a:r>
              <a:rPr lang="es-ES" sz="1800" dirty="0" smtClean="0"/>
              <a:t> </a:t>
            </a:r>
            <a:r>
              <a:rPr lang="es-ES" sz="1800" dirty="0" err="1" smtClean="0"/>
              <a:t>extranxeira</a:t>
            </a:r>
            <a:r>
              <a:rPr lang="es-ES" sz="1800" dirty="0" smtClean="0"/>
              <a:t>, e </a:t>
            </a:r>
            <a:r>
              <a:rPr lang="es-ES" sz="1800" dirty="0" err="1" smtClean="0"/>
              <a:t>precísase</a:t>
            </a:r>
            <a:r>
              <a:rPr lang="es-ES" sz="1800" dirty="0" smtClean="0"/>
              <a:t> certificación da secretaría do centro con mención expresa da </a:t>
            </a:r>
            <a:r>
              <a:rPr lang="es-ES" sz="1800" dirty="0" err="1" smtClean="0"/>
              <a:t>lingua</a:t>
            </a:r>
            <a:r>
              <a:rPr lang="es-ES" sz="1800" dirty="0" smtClean="0"/>
              <a:t> ext. que cursa como 1º idioma.</a:t>
            </a:r>
          </a:p>
          <a:p>
            <a:r>
              <a:rPr lang="es-ES" sz="1800" b="1" dirty="0" smtClean="0"/>
              <a:t>ORGANIZACIÓN DAS ENSINANZAS E CERTIFICACIÓNS : </a:t>
            </a:r>
          </a:p>
          <a:p>
            <a:pPr lvl="1"/>
            <a:r>
              <a:rPr lang="es-ES" sz="1800" dirty="0" smtClean="0"/>
              <a:t>Nivel básico (1 e 2), Certificación (A2). </a:t>
            </a:r>
          </a:p>
          <a:p>
            <a:pPr lvl="1"/>
            <a:r>
              <a:rPr lang="es-ES" sz="1800" dirty="0" smtClean="0"/>
              <a:t>Nivel intermedio (1 e 2), </a:t>
            </a:r>
            <a:r>
              <a:rPr lang="es-ES" sz="1800" dirty="0" err="1" smtClean="0"/>
              <a:t>Cert</a:t>
            </a:r>
            <a:r>
              <a:rPr lang="es-ES" sz="1800" dirty="0" smtClean="0"/>
              <a:t>. (B1). </a:t>
            </a:r>
            <a:r>
              <a:rPr lang="es-ES" sz="1200" dirty="0" smtClean="0"/>
              <a:t>Con título de </a:t>
            </a:r>
            <a:r>
              <a:rPr lang="es-ES" sz="1200" dirty="0" err="1" smtClean="0"/>
              <a:t>Bac</a:t>
            </a:r>
            <a:r>
              <a:rPr lang="es-ES" sz="1200" dirty="0" smtClean="0"/>
              <a:t> </a:t>
            </a:r>
            <a:r>
              <a:rPr lang="es-ES" sz="1200" dirty="0" err="1" smtClean="0"/>
              <a:t>accédese</a:t>
            </a:r>
            <a:r>
              <a:rPr lang="es-ES" sz="1200" dirty="0" smtClean="0"/>
              <a:t> </a:t>
            </a:r>
            <a:r>
              <a:rPr lang="es-ES" sz="1200" dirty="0" err="1" smtClean="0"/>
              <a:t>ao</a:t>
            </a:r>
            <a:r>
              <a:rPr lang="es-ES" sz="1200" dirty="0" smtClean="0"/>
              <a:t> idioma cursado como 1º </a:t>
            </a:r>
            <a:r>
              <a:rPr lang="es-ES" sz="1200" dirty="0" err="1" smtClean="0"/>
              <a:t>lingua</a:t>
            </a:r>
            <a:r>
              <a:rPr lang="es-ES" sz="1200" dirty="0" smtClean="0"/>
              <a:t> ,ó nivel intermedio 1.</a:t>
            </a:r>
          </a:p>
          <a:p>
            <a:pPr lvl="1"/>
            <a:r>
              <a:rPr lang="es-ES" sz="1800" dirty="0" smtClean="0"/>
              <a:t>Nivel avanzado (1 e 2) </a:t>
            </a:r>
            <a:r>
              <a:rPr lang="es-ES" sz="1800" dirty="0" err="1" smtClean="0"/>
              <a:t>Certif</a:t>
            </a:r>
            <a:r>
              <a:rPr lang="es-ES" sz="1800" dirty="0" smtClean="0"/>
              <a:t>. (B2). </a:t>
            </a:r>
            <a:endParaRPr lang="es-ES" sz="1800" b="1" dirty="0" smtClean="0"/>
          </a:p>
          <a:p>
            <a:r>
              <a:rPr lang="es-ES" sz="1800" b="1" dirty="0" smtClean="0"/>
              <a:t>PROBAS DE CLASIFICACIÓN</a:t>
            </a:r>
            <a:r>
              <a:rPr lang="es-ES" sz="1800" dirty="0" smtClean="0"/>
              <a:t>: </a:t>
            </a:r>
            <a:r>
              <a:rPr lang="es-ES" sz="1800" dirty="0" err="1" smtClean="0"/>
              <a:t>teñen</a:t>
            </a:r>
            <a:r>
              <a:rPr lang="es-ES" sz="1800" dirty="0" smtClean="0"/>
              <a:t> por </a:t>
            </a:r>
            <a:r>
              <a:rPr lang="es-ES" sz="1800" dirty="0" err="1" smtClean="0"/>
              <a:t>obxecto</a:t>
            </a:r>
            <a:r>
              <a:rPr lang="es-ES" sz="1800" dirty="0" smtClean="0"/>
              <a:t> facilitar a incorporación a </a:t>
            </a:r>
            <a:r>
              <a:rPr lang="es-ES" sz="1800" dirty="0" err="1" smtClean="0"/>
              <a:t>calquera</a:t>
            </a:r>
            <a:r>
              <a:rPr lang="es-ES" sz="1800" dirty="0" smtClean="0"/>
              <a:t> curso e nivel </a:t>
            </a:r>
            <a:r>
              <a:rPr lang="es-ES" sz="1800" dirty="0" err="1" smtClean="0"/>
              <a:t>dun</a:t>
            </a:r>
            <a:r>
              <a:rPr lang="es-ES" sz="1800" dirty="0" smtClean="0"/>
              <a:t> idioma do alumnado que </a:t>
            </a:r>
            <a:r>
              <a:rPr lang="es-ES" sz="1800" dirty="0" err="1" smtClean="0"/>
              <a:t>dispoña</a:t>
            </a:r>
            <a:r>
              <a:rPr lang="es-ES" sz="1800" dirty="0" smtClean="0"/>
              <a:t> de </a:t>
            </a:r>
            <a:r>
              <a:rPr lang="es-ES" sz="1800" dirty="0" err="1" smtClean="0"/>
              <a:t>coñecementos</a:t>
            </a:r>
            <a:r>
              <a:rPr lang="es-ES" sz="1800" dirty="0" smtClean="0"/>
              <a:t> previos.</a:t>
            </a:r>
          </a:p>
          <a:p>
            <a:pPr lvl="1"/>
            <a:r>
              <a:rPr lang="es-ES" sz="1800" dirty="0" smtClean="0"/>
              <a:t>PRAZO DE INSCRIPCIÓN ÁS PROBAS: do 15 ó 30 de </a:t>
            </a:r>
            <a:r>
              <a:rPr lang="es-ES" sz="1800" dirty="0" err="1" smtClean="0"/>
              <a:t>Maio</a:t>
            </a:r>
            <a:r>
              <a:rPr lang="es-ES" sz="1800" dirty="0" smtClean="0"/>
              <a:t>.</a:t>
            </a:r>
          </a:p>
          <a:p>
            <a:endParaRPr lang="es-ES" sz="1800" dirty="0" smtClean="0"/>
          </a:p>
        </p:txBody>
      </p:sp>
      <p:pic>
        <p:nvPicPr>
          <p:cNvPr id="4" name="3 Imagen" descr="EOI.pn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9290" y="6356922"/>
            <a:ext cx="3214710" cy="50107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chemeClr val="tx1"/>
                </a:solidFill>
              </a:rPr>
              <a:t>ENSINAZAS DE IDIOMAS</a:t>
            </a:r>
          </a:p>
        </p:txBody>
      </p:sp>
      <p:sp>
        <p:nvSpPr>
          <p:cNvPr id="4096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1800" b="1" smtClean="0"/>
              <a:t>ADMISIÓN E MATRÍCULA NOS CURSOS ORDINARIOS</a:t>
            </a:r>
            <a:r>
              <a:rPr lang="es-ES" sz="1800" smtClean="0"/>
              <a:t>: </a:t>
            </a:r>
          </a:p>
          <a:p>
            <a:pPr lvl="1"/>
            <a:r>
              <a:rPr lang="es-ES" sz="1400" smtClean="0"/>
              <a:t>Preinscrición e matrícula na modalidade presencial, en Xuño –Xullo, e en periodo extraordinario en Setembro. </a:t>
            </a:r>
          </a:p>
          <a:p>
            <a:pPr lvl="1"/>
            <a:r>
              <a:rPr lang="es-ES" sz="1400" smtClean="0"/>
              <a:t>O proceso realízase en liña.</a:t>
            </a:r>
          </a:p>
          <a:p>
            <a:pPr lvl="1">
              <a:buFont typeface="Wingdings" pitchFamily="2" charset="2"/>
              <a:buNone/>
            </a:pPr>
            <a:endParaRPr lang="es-ES" sz="1400" smtClean="0"/>
          </a:p>
          <a:p>
            <a:r>
              <a:rPr lang="es-ES" sz="1800" b="1" smtClean="0"/>
              <a:t>ENSINANZAS OFERTADAS NA E.O.I LUGO</a:t>
            </a:r>
            <a:r>
              <a:rPr lang="es-ES" sz="1800" smtClean="0"/>
              <a:t>: alemán, francés, inglés, italiano, portugués, galego.</a:t>
            </a:r>
          </a:p>
          <a:p>
            <a:pPr>
              <a:buFont typeface="Wingdings" pitchFamily="2" charset="2"/>
              <a:buNone/>
            </a:pPr>
            <a:endParaRPr lang="es-ES" sz="1800" b="1" smtClean="0"/>
          </a:p>
          <a:p>
            <a:r>
              <a:rPr lang="es-ES" sz="1800" b="1" smtClean="0"/>
              <a:t>MÁIS INFORMACIÓN EN</a:t>
            </a:r>
            <a:r>
              <a:rPr lang="es-ES" sz="1800" smtClean="0"/>
              <a:t>: </a:t>
            </a:r>
            <a:r>
              <a:rPr lang="es-ES" sz="1800" smtClean="0">
                <a:hlinkClick r:id="rId2"/>
              </a:rPr>
              <a:t>www.eoilugo.com</a:t>
            </a:r>
            <a:r>
              <a:rPr lang="es-ES" sz="1800" smtClean="0"/>
              <a:t> </a:t>
            </a:r>
          </a:p>
          <a:p>
            <a:endParaRPr lang="es-E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2D050"/>
                </a:solidFill>
              </a:rPr>
              <a:t>ENSINANZAS DEPORTIVAS</a:t>
            </a:r>
          </a:p>
        </p:txBody>
      </p:sp>
      <p:sp>
        <p:nvSpPr>
          <p:cNvPr id="41987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400" b="1" smtClean="0"/>
              <a:t>ORGANIZACIÓN E REQUISITOS DE ACCESO</a:t>
            </a:r>
            <a:r>
              <a:rPr lang="es-ES" sz="2400" smtClean="0"/>
              <a:t>:</a:t>
            </a:r>
          </a:p>
          <a:p>
            <a:pPr lvl="1"/>
            <a:r>
              <a:rPr lang="es-ES" sz="2000" smtClean="0"/>
              <a:t>GRADO MEDIO: título ESO + proba específica.</a:t>
            </a:r>
          </a:p>
          <a:p>
            <a:pPr lvl="1"/>
            <a:r>
              <a:rPr lang="es-ES" sz="2000" smtClean="0"/>
              <a:t>GRADO SUPERIOR: título BAC, título de Técnico Deportivo na correspondente especialidade. + proba específica. </a:t>
            </a:r>
          </a:p>
          <a:p>
            <a:r>
              <a:rPr lang="es-ES" sz="2400" b="1" smtClean="0"/>
              <a:t>TITULACIÓNS</a:t>
            </a:r>
            <a:r>
              <a:rPr lang="es-ES" sz="2400" smtClean="0"/>
              <a:t>:</a:t>
            </a:r>
            <a:r>
              <a:rPr lang="es-ES" smtClean="0"/>
              <a:t> </a:t>
            </a:r>
          </a:p>
          <a:p>
            <a:pPr lvl="1"/>
            <a:r>
              <a:rPr lang="es-ES" sz="2000" u="sng" smtClean="0"/>
              <a:t>Técnico Deportivo</a:t>
            </a:r>
            <a:r>
              <a:rPr lang="es-ES" sz="2000" smtClean="0"/>
              <a:t>: competencia en iniciación deportiva, tecnificación deportiva, e conducción de actividade ou práctica deportiva.</a:t>
            </a:r>
          </a:p>
          <a:p>
            <a:pPr lvl="1"/>
            <a:r>
              <a:rPr lang="es-ES" sz="2000" u="sng" smtClean="0"/>
              <a:t>Técnico Superior Deportivo</a:t>
            </a:r>
            <a:r>
              <a:rPr lang="es-ES" sz="2000" smtClean="0"/>
              <a:t>: competencias en adestramento, dirección de equipos e deportistas de alto rendemento deportivo, condución con altos niveis de dificultade na modalidade ou especialidade deportiva que se trate.</a:t>
            </a:r>
            <a:endParaRPr lang="es-E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92D050"/>
                </a:solidFill>
              </a:rPr>
              <a:t>ENSEÑANZAS DEPORTIVAS</a:t>
            </a:r>
          </a:p>
        </p:txBody>
      </p:sp>
      <p:sp>
        <p:nvSpPr>
          <p:cNvPr id="4301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b="1" smtClean="0"/>
              <a:t>INSCRICIÓNS</a:t>
            </a:r>
            <a:r>
              <a:rPr lang="es-ES" sz="2400" smtClean="0"/>
              <a:t>: na secretaría dos centros onde se impartan as ensinanzas deportivas.</a:t>
            </a:r>
            <a:endParaRPr lang="es-ES" sz="2400" b="1" smtClean="0"/>
          </a:p>
          <a:p>
            <a:r>
              <a:rPr lang="es-ES" sz="2400" b="1" smtClean="0"/>
              <a:t>CENTROS PÚBLICOS </a:t>
            </a:r>
            <a:r>
              <a:rPr lang="es-ES" sz="2400" smtClean="0"/>
              <a:t>que imparten ensinanzas deportivas na provincia de Lugo:</a:t>
            </a:r>
          </a:p>
          <a:p>
            <a:pPr lvl="1"/>
            <a:r>
              <a:rPr lang="es-ES" sz="2400" smtClean="0"/>
              <a:t>IES Nosa Señora dos Ollos Grandes (Lugo). Atletismo (grado medio)</a:t>
            </a:r>
          </a:p>
          <a:p>
            <a:pPr lvl="1"/>
            <a:r>
              <a:rPr lang="es-ES" sz="2400" smtClean="0"/>
              <a:t>IES Río Cabe (Monforte). Fútbol (grado medio). </a:t>
            </a:r>
            <a:r>
              <a:rPr lang="es-ES" sz="1400" smtClean="0"/>
              <a:t>(Alternan ano a ano a matrícula 1º e 2º curso). Probas físicas en Maio.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000066"/>
                </a:solidFill>
              </a:rPr>
              <a:t>ENSEÑANZAS ARTÍSTICAS</a:t>
            </a:r>
          </a:p>
        </p:txBody>
      </p:sp>
      <p:sp>
        <p:nvSpPr>
          <p:cNvPr id="4403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smtClean="0"/>
              <a:t>ARTE DRAMÁTICA</a:t>
            </a:r>
            <a:r>
              <a:rPr lang="es-ES" smtClean="0"/>
              <a:t>: título de BAC + prob específica. (Escola Superior de Arte Dramática de Galicia)</a:t>
            </a:r>
          </a:p>
          <a:p>
            <a:pPr lvl="1"/>
            <a:r>
              <a:rPr lang="es-ES" smtClean="0"/>
              <a:t>Especialidade de interpretación.</a:t>
            </a:r>
          </a:p>
          <a:p>
            <a:pPr lvl="1"/>
            <a:r>
              <a:rPr lang="es-ES" smtClean="0"/>
              <a:t>Esp. Direccion escénica e dramaturxia.</a:t>
            </a:r>
          </a:p>
          <a:p>
            <a:pPr lvl="1"/>
            <a:r>
              <a:rPr lang="es-ES" smtClean="0"/>
              <a:t>Esp. Escenografía</a:t>
            </a:r>
          </a:p>
          <a:p>
            <a:pPr lvl="1"/>
            <a:endParaRPr lang="es-ES" smtClean="0"/>
          </a:p>
          <a:p>
            <a:pPr lvl="1"/>
            <a:endParaRPr lang="es-ES" smtClean="0"/>
          </a:p>
          <a:p>
            <a:pPr lvl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0066"/>
                </a:solidFill>
              </a:rPr>
              <a:t>ENSINANZAS ARTÍSTICAS</a:t>
            </a:r>
          </a:p>
        </p:txBody>
      </p:sp>
      <p:sp>
        <p:nvSpPr>
          <p:cNvPr id="45059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ARTES PLÁSTICAS E DESEÑO</a:t>
            </a:r>
            <a:r>
              <a:rPr lang="es-ES" dirty="0" smtClean="0"/>
              <a:t>: </a:t>
            </a:r>
          </a:p>
          <a:p>
            <a:r>
              <a:rPr lang="es-ES" sz="2400" dirty="0" smtClean="0"/>
              <a:t>Estudios superiores: </a:t>
            </a:r>
          </a:p>
          <a:p>
            <a:pPr lvl="1"/>
            <a:r>
              <a:rPr lang="es-ES" sz="2400" dirty="0" smtClean="0"/>
              <a:t>Conservación e restauración de </a:t>
            </a:r>
            <a:r>
              <a:rPr lang="es-ES" sz="2400" dirty="0" err="1" smtClean="0"/>
              <a:t>bens</a:t>
            </a:r>
            <a:r>
              <a:rPr lang="es-ES" sz="2400" dirty="0" smtClean="0"/>
              <a:t> </a:t>
            </a:r>
            <a:r>
              <a:rPr lang="es-ES" sz="2400" dirty="0" err="1" smtClean="0"/>
              <a:t>culturais</a:t>
            </a:r>
            <a:r>
              <a:rPr lang="es-ES" sz="2400" dirty="0" smtClean="0"/>
              <a:t> (3 anos), </a:t>
            </a:r>
            <a:r>
              <a:rPr lang="es-ES" sz="2400" dirty="0" err="1" smtClean="0"/>
              <a:t>especialidade</a:t>
            </a:r>
            <a:r>
              <a:rPr lang="es-ES" sz="2400" dirty="0" smtClean="0"/>
              <a:t> de pintura, escultura e </a:t>
            </a:r>
            <a:r>
              <a:rPr lang="es-ES" sz="2400" dirty="0" err="1" smtClean="0"/>
              <a:t>arqueoloxía</a:t>
            </a:r>
            <a:r>
              <a:rPr lang="es-ES" sz="2400" dirty="0" smtClean="0"/>
              <a:t>. </a:t>
            </a:r>
          </a:p>
          <a:p>
            <a:pPr lvl="1"/>
            <a:r>
              <a:rPr lang="es-ES" sz="2400" dirty="0" smtClean="0"/>
              <a:t>Estudios superiores de </a:t>
            </a:r>
            <a:r>
              <a:rPr lang="es-ES" sz="2400" dirty="0" err="1" smtClean="0"/>
              <a:t>deseño</a:t>
            </a:r>
            <a:r>
              <a:rPr lang="es-ES" sz="2400" dirty="0" smtClean="0"/>
              <a:t> (3 anos): </a:t>
            </a:r>
            <a:r>
              <a:rPr lang="es-ES" sz="2400" dirty="0" err="1" smtClean="0"/>
              <a:t>especialidade</a:t>
            </a:r>
            <a:r>
              <a:rPr lang="es-ES" sz="2400" dirty="0" smtClean="0"/>
              <a:t> de </a:t>
            </a:r>
            <a:r>
              <a:rPr lang="es-ES" sz="2400" dirty="0" err="1" smtClean="0"/>
              <a:t>deseño</a:t>
            </a:r>
            <a:r>
              <a:rPr lang="es-ES" sz="2400" dirty="0" smtClean="0"/>
              <a:t> gráfico, interiores, moda, </a:t>
            </a:r>
            <a:r>
              <a:rPr lang="es-ES" sz="2400" dirty="0" err="1" smtClean="0"/>
              <a:t>produtos</a:t>
            </a:r>
            <a:r>
              <a:rPr lang="es-ES" sz="2400" dirty="0" smtClean="0"/>
              <a:t>.  </a:t>
            </a:r>
          </a:p>
          <a:p>
            <a:r>
              <a:rPr lang="es-ES" sz="2400" dirty="0" smtClean="0"/>
              <a:t>Ciclos de artes plásticas (grado medio e superior).</a:t>
            </a:r>
          </a:p>
          <a:p>
            <a:r>
              <a:rPr lang="es-ES" sz="2400" dirty="0" err="1" smtClean="0"/>
              <a:t>Require</a:t>
            </a:r>
            <a:r>
              <a:rPr lang="es-ES" sz="2400" dirty="0" smtClean="0"/>
              <a:t> proba de acceso específica + </a:t>
            </a:r>
            <a:r>
              <a:rPr lang="es-ES" sz="2400" dirty="0" err="1" smtClean="0"/>
              <a:t>condicións</a:t>
            </a:r>
            <a:r>
              <a:rPr lang="es-ES" sz="2400" dirty="0" smtClean="0"/>
              <a:t> de acceso a ciclos </a:t>
            </a:r>
            <a:r>
              <a:rPr lang="es-ES" sz="2400" dirty="0" err="1" smtClean="0"/>
              <a:t>ou</a:t>
            </a:r>
            <a:r>
              <a:rPr lang="es-ES" sz="2400" dirty="0" smtClean="0"/>
              <a:t> estudios superiores.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1433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gl-ES" sz="5400" i="1" dirty="0" smtClean="0">
                <a:solidFill>
                  <a:schemeClr val="accent1">
                    <a:lumMod val="75000"/>
                  </a:schemeClr>
                </a:solidFill>
              </a:rPr>
              <a:t>Estudos de Bacharelato</a:t>
            </a:r>
            <a:endParaRPr lang="gl-ES" sz="5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28662" y="785794"/>
            <a:ext cx="7929618" cy="5286412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000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000" dirty="0" smtClean="0"/>
          </a:p>
          <a:p>
            <a:pPr marL="457200" indent="-457200" algn="just">
              <a:defRPr/>
            </a:pPr>
            <a:r>
              <a:rPr lang="gl-ES" sz="2800" b="1" u="sng" dirty="0" smtClean="0"/>
              <a:t>Acceso.-</a:t>
            </a:r>
            <a:endParaRPr lang="gl-ES" sz="2800" dirty="0" smtClean="0"/>
          </a:p>
          <a:p>
            <a:pPr marL="457200" indent="-457200" algn="just">
              <a:buFontTx/>
              <a:buChar char="-"/>
              <a:defRPr/>
            </a:pPr>
            <a:r>
              <a:rPr lang="gl-ES" sz="2800" dirty="0" smtClean="0"/>
              <a:t>Alumnado en posesión do título de </a:t>
            </a:r>
            <a:r>
              <a:rPr lang="gl-ES" sz="2800" u="sng" dirty="0" smtClean="0">
                <a:solidFill>
                  <a:schemeClr val="accent2">
                    <a:lumMod val="75000"/>
                  </a:schemeClr>
                </a:solidFill>
              </a:rPr>
              <a:t>Graduado en ESO</a:t>
            </a:r>
            <a:endParaRPr lang="gl-ES" sz="2800" dirty="0" smtClean="0"/>
          </a:p>
          <a:p>
            <a:pPr marL="457200" indent="-457200" algn="just">
              <a:buFontTx/>
              <a:buChar char="-"/>
              <a:defRPr/>
            </a:pPr>
            <a:r>
              <a:rPr lang="gl-ES" sz="1500" dirty="0" smtClean="0"/>
              <a:t>Alumnado en posesión do título de Técnico de Artes Plásticas e Deseño.</a:t>
            </a:r>
          </a:p>
          <a:p>
            <a:pPr marL="457200" indent="-457200" algn="just">
              <a:buFontTx/>
              <a:buChar char="-"/>
              <a:defRPr/>
            </a:pPr>
            <a:r>
              <a:rPr lang="gl-ES" sz="1500" dirty="0" smtClean="0"/>
              <a:t>Alumnado en posesión do título de Técnico Deportivo.</a:t>
            </a:r>
          </a:p>
          <a:p>
            <a:pPr marL="457200" indent="-457200" algn="just">
              <a:defRPr/>
            </a:pPr>
            <a:endParaRPr lang="gl-ES" sz="2800" b="1" u="sng" dirty="0" smtClean="0"/>
          </a:p>
          <a:p>
            <a:pPr marL="457200" indent="-457200" algn="just">
              <a:defRPr/>
            </a:pPr>
            <a:r>
              <a:rPr lang="gl-ES" sz="2800" b="1" u="sng" dirty="0" smtClean="0"/>
              <a:t>Modalidades:</a:t>
            </a:r>
            <a:r>
              <a:rPr lang="gl-ES" sz="2800" b="1" dirty="0" smtClean="0"/>
              <a:t> </a:t>
            </a:r>
            <a:endParaRPr lang="gl-ES" sz="2800" dirty="0" smtClean="0"/>
          </a:p>
          <a:p>
            <a:pPr marL="457200" indent="-457200" algn="just">
              <a:buFont typeface="Wingdings" pitchFamily="2" charset="2"/>
              <a:buAutoNum type="alphaLcParenR"/>
              <a:defRPr/>
            </a:pPr>
            <a:r>
              <a:rPr lang="gl-ES" sz="2800" dirty="0" smtClean="0"/>
              <a:t>Ciencias e Tecnoloxía.</a:t>
            </a:r>
          </a:p>
          <a:p>
            <a:pPr marL="457200" indent="-457200" algn="just">
              <a:buFont typeface="Wingdings" pitchFamily="2" charset="2"/>
              <a:buAutoNum type="alphaLcParenR"/>
              <a:defRPr/>
            </a:pPr>
            <a:r>
              <a:rPr lang="gl-ES" sz="2800" dirty="0" smtClean="0"/>
              <a:t>Humanidades e Ciencias sociais.</a:t>
            </a:r>
          </a:p>
          <a:p>
            <a:pPr marL="457200" indent="-457200" algn="just">
              <a:buFont typeface="Wingdings" pitchFamily="2" charset="2"/>
              <a:buAutoNum type="alphaLcParenR"/>
              <a:defRPr/>
            </a:pPr>
            <a:r>
              <a:rPr lang="gl-ES" sz="2800" dirty="0" smtClean="0"/>
              <a:t>Artes.</a:t>
            </a:r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0066"/>
                </a:solidFill>
              </a:rPr>
              <a:t>ENSINANZAS ARTÍSTICAS</a:t>
            </a:r>
            <a:endParaRPr lang="es-ES" dirty="0">
              <a:solidFill>
                <a:srgbClr val="000066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ENSINANZAS DE MUSICA E DANZA</a:t>
            </a:r>
          </a:p>
          <a:p>
            <a:pPr lvl="1"/>
            <a:r>
              <a:rPr lang="es-ES" dirty="0" smtClean="0"/>
              <a:t>Abarcan 3 </a:t>
            </a:r>
            <a:r>
              <a:rPr lang="es-ES" dirty="0" err="1" smtClean="0"/>
              <a:t>niveis</a:t>
            </a:r>
            <a:r>
              <a:rPr lang="es-ES" dirty="0" smtClean="0"/>
              <a:t>: </a:t>
            </a:r>
          </a:p>
          <a:p>
            <a:pPr lvl="2"/>
            <a:r>
              <a:rPr lang="es-ES" dirty="0" smtClean="0"/>
              <a:t>grado elemental (4 cursos –en 2 ciclos-) </a:t>
            </a:r>
            <a:r>
              <a:rPr lang="es-ES" dirty="0" err="1" smtClean="0"/>
              <a:t>hai</a:t>
            </a:r>
            <a:r>
              <a:rPr lang="es-ES" dirty="0" smtClean="0"/>
              <a:t> que ter </a:t>
            </a:r>
            <a:r>
              <a:rPr lang="es-ES" dirty="0" err="1" smtClean="0"/>
              <a:t>oito</a:t>
            </a:r>
            <a:r>
              <a:rPr lang="es-ES" dirty="0" smtClean="0"/>
              <a:t> anos e superar </a:t>
            </a:r>
            <a:r>
              <a:rPr lang="es-ES" dirty="0" err="1" smtClean="0"/>
              <a:t>unha</a:t>
            </a:r>
            <a:r>
              <a:rPr lang="es-ES" dirty="0" smtClean="0"/>
              <a:t> proba.</a:t>
            </a:r>
          </a:p>
          <a:p>
            <a:pPr lvl="2"/>
            <a:r>
              <a:rPr lang="es-ES" dirty="0" smtClean="0"/>
              <a:t>medio e superior (6 cursos –tres ciclos-). Superior según </a:t>
            </a:r>
            <a:r>
              <a:rPr lang="es-ES" dirty="0" err="1" smtClean="0"/>
              <a:t>especialidade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ONDE INFORMARME…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No departamento de orientación do </a:t>
            </a:r>
            <a:r>
              <a:rPr lang="es-ES_tradnl" dirty="0" err="1"/>
              <a:t>teu</a:t>
            </a:r>
            <a:r>
              <a:rPr lang="es-ES_tradnl" dirty="0"/>
              <a:t> centro.</a:t>
            </a:r>
          </a:p>
          <a:p>
            <a:r>
              <a:rPr lang="es-ES_tradnl" dirty="0" err="1"/>
              <a:t>Na</a:t>
            </a:r>
            <a:r>
              <a:rPr lang="es-ES_tradnl" dirty="0"/>
              <a:t> rede…</a:t>
            </a:r>
          </a:p>
          <a:p>
            <a:pPr lvl="1"/>
            <a:r>
              <a:rPr lang="es-ES_tradnl" dirty="0">
                <a:hlinkClick r:id="rId2"/>
              </a:rPr>
              <a:t>http://www.edu.xunta.es/fp/</a:t>
            </a:r>
            <a:endParaRPr lang="es-ES_tradnl" dirty="0"/>
          </a:p>
          <a:p>
            <a:pPr lvl="1"/>
            <a:r>
              <a:rPr lang="es-ES_tradnl" dirty="0">
                <a:hlinkClick r:id="rId3"/>
              </a:rPr>
              <a:t>http://ciug.cesga.es/marcopaau.html</a:t>
            </a:r>
            <a:endParaRPr lang="es-ES_tradnl" dirty="0"/>
          </a:p>
          <a:p>
            <a:pPr>
              <a:buFont typeface="Wingdings" pitchFamily="2" charset="2"/>
              <a:buNone/>
            </a:pP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17500"/>
            <a:ext cx="7851775" cy="971550"/>
          </a:xfrm>
        </p:spPr>
        <p:txBody>
          <a:bodyPr anchor="ctr"/>
          <a:lstStyle/>
          <a:p>
            <a:r>
              <a:rPr lang="es-ES_tradnl" b="1" dirty="0" smtClean="0">
                <a:solidFill>
                  <a:schemeClr val="tx1"/>
                </a:solidFill>
              </a:rPr>
              <a:t>           DECIDE </a:t>
            </a:r>
            <a:r>
              <a:rPr lang="es-ES_tradnl" b="1" dirty="0">
                <a:solidFill>
                  <a:schemeClr val="tx1"/>
                </a:solidFill>
              </a:rPr>
              <a:t>O TEU FUTURO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57224" y="1928802"/>
            <a:ext cx="2571750" cy="42084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s-ES_tradnl" sz="2600" dirty="0"/>
          </a:p>
          <a:p>
            <a:pPr>
              <a:buFont typeface="Wingdings" pitchFamily="2" charset="2"/>
              <a:buNone/>
            </a:pPr>
            <a:endParaRPr lang="es-ES_tradnl" sz="2600" dirty="0"/>
          </a:p>
          <a:p>
            <a:pPr>
              <a:buFont typeface="Wingdings" pitchFamily="2" charset="2"/>
              <a:buNone/>
            </a:pPr>
            <a:r>
              <a:rPr lang="es-ES_tradnl" sz="2200" b="1" dirty="0">
                <a:solidFill>
                  <a:schemeClr val="accent1">
                    <a:lumMod val="50000"/>
                  </a:schemeClr>
                </a:solidFill>
              </a:rPr>
              <a:t>    TOMA A DECISIÓN MÁIS </a:t>
            </a:r>
            <a:r>
              <a:rPr lang="es-ES_tradnl" sz="2200" b="1" dirty="0" smtClean="0">
                <a:solidFill>
                  <a:schemeClr val="accent1">
                    <a:lumMod val="50000"/>
                  </a:schemeClr>
                </a:solidFill>
              </a:rPr>
              <a:t>CONVINTE </a:t>
            </a:r>
            <a:r>
              <a:rPr lang="es-ES_tradnl" sz="2200" b="1" dirty="0">
                <a:solidFill>
                  <a:schemeClr val="accent1">
                    <a:lumMod val="50000"/>
                  </a:schemeClr>
                </a:solidFill>
              </a:rPr>
              <a:t>DESPOIS DE...</a:t>
            </a:r>
            <a:endParaRPr lang="es-ES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57688" y="1628775"/>
            <a:ext cx="4786312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s-ES_tradnl" sz="2200" b="1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s-ES_tradnl" sz="2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Reflexionar sobre as </a:t>
            </a:r>
            <a:r>
              <a:rPr lang="es-ES_tradnl" sz="22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túas</a:t>
            </a:r>
            <a:r>
              <a:rPr lang="es-ES_tradnl" sz="2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posibilidades,</a:t>
            </a:r>
            <a:r>
              <a:rPr lang="es-ES_tradnl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_tradnl" sz="2200" dirty="0"/>
              <a:t>intereses, situación </a:t>
            </a:r>
            <a:r>
              <a:rPr lang="es-ES_tradnl" sz="2200" dirty="0" err="1"/>
              <a:t>persoal</a:t>
            </a:r>
            <a:r>
              <a:rPr lang="es-ES_tradnl" sz="2200" dirty="0"/>
              <a:t> e familiar...</a:t>
            </a:r>
          </a:p>
          <a:p>
            <a:pPr>
              <a:lnSpc>
                <a:spcPct val="90000"/>
              </a:lnSpc>
            </a:pPr>
            <a:r>
              <a:rPr lang="es-ES_tradnl" sz="2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Informarte</a:t>
            </a:r>
            <a:r>
              <a:rPr lang="es-ES_tradnl" sz="2200" dirty="0">
                <a:solidFill>
                  <a:schemeClr val="accent2"/>
                </a:solidFill>
              </a:rPr>
              <a:t> </a:t>
            </a:r>
            <a:r>
              <a:rPr lang="es-ES_tradnl" sz="2200" dirty="0"/>
              <a:t>sobre os </a:t>
            </a:r>
            <a:r>
              <a:rPr lang="es-ES_tradnl" sz="2200" b="1" dirty="0" err="1"/>
              <a:t>estudos</a:t>
            </a:r>
            <a:r>
              <a:rPr lang="es-ES_tradnl" sz="2200" dirty="0"/>
              <a:t> </a:t>
            </a:r>
            <a:r>
              <a:rPr lang="es-ES_tradnl" sz="2200" dirty="0" err="1"/>
              <a:t>ou</a:t>
            </a:r>
            <a:r>
              <a:rPr lang="es-ES_tradnl" sz="2200" dirty="0"/>
              <a:t> formación que </a:t>
            </a:r>
            <a:r>
              <a:rPr lang="es-ES_tradnl" sz="2200" dirty="0" err="1"/>
              <a:t>tes</a:t>
            </a:r>
            <a:r>
              <a:rPr lang="es-ES_tradnl" sz="2200" dirty="0"/>
              <a:t> </a:t>
            </a:r>
            <a:r>
              <a:rPr lang="es-ES_tradnl" sz="2200" dirty="0" err="1"/>
              <a:t>ao</a:t>
            </a:r>
            <a:r>
              <a:rPr lang="es-ES_tradnl" sz="2200" dirty="0"/>
              <a:t> </a:t>
            </a:r>
            <a:r>
              <a:rPr lang="es-ES_tradnl" sz="2200" dirty="0" err="1"/>
              <a:t>teu</a:t>
            </a:r>
            <a:r>
              <a:rPr lang="es-ES_tradnl" sz="2200" dirty="0"/>
              <a:t> alcance</a:t>
            </a:r>
          </a:p>
          <a:p>
            <a:pPr>
              <a:lnSpc>
                <a:spcPct val="90000"/>
              </a:lnSpc>
            </a:pPr>
            <a:r>
              <a:rPr lang="es-ES_tradnl" sz="2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Analizar o mundo laboral</a:t>
            </a:r>
            <a:r>
              <a:rPr lang="es-ES_tradnl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_tradnl" sz="2200" dirty="0"/>
              <a:t>(posibilidades, </a:t>
            </a:r>
            <a:r>
              <a:rPr lang="es-ES_tradnl" sz="2200" dirty="0" err="1"/>
              <a:t>calidade</a:t>
            </a:r>
            <a:r>
              <a:rPr lang="es-ES_tradnl" sz="2200" dirty="0"/>
              <a:t> de </a:t>
            </a:r>
            <a:r>
              <a:rPr lang="es-ES_tradnl" sz="2200" dirty="0" err="1"/>
              <a:t>traballo</a:t>
            </a:r>
            <a:r>
              <a:rPr lang="es-ES_tradnl" sz="2200" dirty="0"/>
              <a:t>, a </a:t>
            </a:r>
            <a:r>
              <a:rPr lang="es-ES_tradnl" sz="2200" dirty="0" err="1"/>
              <a:t>túa</a:t>
            </a:r>
            <a:r>
              <a:rPr lang="es-ES_tradnl" sz="2200" dirty="0"/>
              <a:t> realización </a:t>
            </a:r>
            <a:r>
              <a:rPr lang="es-ES_tradnl" sz="2200" dirty="0" err="1"/>
              <a:t>persoal</a:t>
            </a:r>
            <a:r>
              <a:rPr lang="es-ES_tradnl" sz="2200" dirty="0"/>
              <a:t>...</a:t>
            </a:r>
            <a:endParaRPr lang="es-ES" sz="2200" dirty="0"/>
          </a:p>
          <a:p>
            <a:pPr>
              <a:lnSpc>
                <a:spcPct val="90000"/>
              </a:lnSpc>
            </a:pPr>
            <a:endParaRPr lang="es-ES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7" name="Rectangle 13"/>
          <p:cNvSpPr>
            <a:spLocks noGrp="1" noChangeArrowheads="1"/>
          </p:cNvSpPr>
          <p:nvPr>
            <p:ph type="title"/>
          </p:nvPr>
        </p:nvSpPr>
        <p:spPr>
          <a:xfrm>
            <a:off x="428596" y="642918"/>
            <a:ext cx="8229600" cy="1152525"/>
          </a:xfrm>
        </p:spPr>
        <p:txBody>
          <a:bodyPr/>
          <a:lstStyle/>
          <a:p>
            <a:pPr marL="54864" indent="0" algn="r" eaLnBrk="1" fontAlgn="auto" hangingPunct="1">
              <a:spcAft>
                <a:spcPts val="0"/>
              </a:spcAft>
              <a:defRPr/>
            </a:pPr>
            <a:r>
              <a:rPr lang="es-ES" b="1" dirty="0">
                <a:solidFill>
                  <a:srgbClr val="FFCC00"/>
                </a:solidFill>
              </a:rPr>
              <a:t>MOITAS GRAZAS</a:t>
            </a:r>
          </a:p>
        </p:txBody>
      </p:sp>
      <p:sp>
        <p:nvSpPr>
          <p:cNvPr id="37891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s-ES" sz="2800" dirty="0" smtClean="0"/>
          </a:p>
          <a:p>
            <a:pPr eaLnBrk="1" hangingPunct="1"/>
            <a:endParaRPr lang="es-ES" sz="2800" dirty="0" smtClean="0"/>
          </a:p>
        </p:txBody>
      </p:sp>
      <p:pic>
        <p:nvPicPr>
          <p:cNvPr id="37892" name="5 Marcador de contenido" descr="gracias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00250" y="2571750"/>
            <a:ext cx="5429250" cy="342900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ESTUDOS DE BAC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RAMAS DE COÑECEMENTO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786058"/>
            <a:ext cx="4040188" cy="2599999"/>
          </a:xfrm>
        </p:spPr>
        <p:txBody>
          <a:bodyPr>
            <a:normAutofit fontScale="85000" lnSpcReduction="10000"/>
          </a:bodyPr>
          <a:lstStyle/>
          <a:p>
            <a:endParaRPr lang="es-ES" dirty="0" smtClean="0"/>
          </a:p>
          <a:p>
            <a:r>
              <a:rPr lang="es-ES" dirty="0" smtClean="0"/>
              <a:t>ARTES</a:t>
            </a:r>
          </a:p>
          <a:p>
            <a:pPr lvl="1"/>
            <a:r>
              <a:rPr lang="es-ES" dirty="0" smtClean="0"/>
              <a:t>PLÁSTICAS, IMAXEN E DESEÑO</a:t>
            </a:r>
          </a:p>
          <a:p>
            <a:pPr lvl="1"/>
            <a:r>
              <a:rPr lang="es-ES" dirty="0" smtClean="0"/>
              <a:t>ESCÉNICAS, MÚSICA E DANZA</a:t>
            </a:r>
          </a:p>
          <a:p>
            <a:r>
              <a:rPr lang="es-ES" dirty="0" smtClean="0"/>
              <a:t>HUMANIDADES E CIENCIAS SOCIAIS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CIENCIAS E TECNOLOXÍA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>
          <a:xfrm>
            <a:off x="4645025" y="2928933"/>
            <a:ext cx="4070379" cy="2428893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ARTES E HUMANIDADES</a:t>
            </a:r>
          </a:p>
          <a:p>
            <a:pPr>
              <a:buNone/>
            </a:pPr>
            <a:r>
              <a:rPr lang="es-ES" dirty="0" smtClean="0"/>
              <a:t> </a:t>
            </a:r>
          </a:p>
          <a:p>
            <a:r>
              <a:rPr lang="es-ES" dirty="0" smtClean="0">
                <a:solidFill>
                  <a:srgbClr val="00B050"/>
                </a:solidFill>
              </a:rPr>
              <a:t>CIENCIAS XURÍDICAS E SOCIAIS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CIENCIAS</a:t>
            </a:r>
          </a:p>
          <a:p>
            <a:pPr>
              <a:buNone/>
            </a:pPr>
            <a:endParaRPr lang="es-E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CIENCIAS DA SAÚDE</a:t>
            </a:r>
          </a:p>
          <a:p>
            <a:pPr>
              <a:buNone/>
            </a:pPr>
            <a:endParaRPr lang="es-E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INXEÑIERÍA E ARQUITECTURA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4143372" y="3571876"/>
            <a:ext cx="785818" cy="64294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V="1">
            <a:off x="4071934" y="5072074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4143372" y="3500438"/>
            <a:ext cx="857256" cy="50006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 rot="5400000" flipH="1" flipV="1">
            <a:off x="4000496" y="4214818"/>
            <a:ext cx="85725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 flipV="1">
            <a:off x="4143372" y="4714884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 flipV="1">
            <a:off x="2000232" y="2928934"/>
            <a:ext cx="2786082" cy="28575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MODALIDADES BAC</a:t>
            </a:r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857224" y="1714488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gl-ES" b="1" u="sng" dirty="0" smtClean="0"/>
              <a:t>Finalidade:</a:t>
            </a:r>
            <a:r>
              <a:rPr lang="gl-ES" dirty="0" smtClean="0"/>
              <a:t> Proporcionar ao alumnado a formación necesaria para incorporarse á vida activa ou </a:t>
            </a:r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acceder á educación superior.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>
              <a:defRPr/>
            </a:pPr>
            <a:r>
              <a:rPr lang="gl-ES" sz="2400" i="1" dirty="0" smtClean="0">
                <a:solidFill>
                  <a:schemeClr val="bg2">
                    <a:lumMod val="25000"/>
                  </a:schemeClr>
                </a:solidFill>
              </a:rPr>
              <a:t>Organización do 1º curso de Bacharelato</a:t>
            </a:r>
            <a:endParaRPr lang="gl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642938"/>
          <a:ext cx="9144000" cy="7238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5533"/>
                <a:gridCol w="4258168"/>
                <a:gridCol w="2500299"/>
              </a:tblGrid>
              <a:tr h="343589">
                <a:tc gridSpan="3">
                  <a:txBody>
                    <a:bodyPr/>
                    <a:lstStyle/>
                    <a:p>
                      <a:pPr algn="ctr"/>
                      <a:r>
                        <a:rPr lang="gl-E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Modalidade de Ciencias</a:t>
                      </a:r>
                      <a:endParaRPr lang="gl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1116663">
                <a:tc>
                  <a:txBody>
                    <a:bodyPr/>
                    <a:lstStyle/>
                    <a:p>
                      <a:pPr algn="ctr"/>
                      <a:r>
                        <a:rPr lang="gl-ES" noProof="0" dirty="0" smtClean="0"/>
                        <a:t>Bloque de asignaturas troncais</a:t>
                      </a:r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noProof="0" dirty="0" smtClean="0"/>
                        <a:t>Bloque de asignaturas específicas</a:t>
                      </a:r>
                    </a:p>
                    <a:p>
                      <a:pPr algn="ctr"/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noProof="0" dirty="0" smtClean="0"/>
                        <a:t>Bloque de asignaturas de libre configuración autonómica</a:t>
                      </a:r>
                      <a:endParaRPr lang="gl-ES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68352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Filosofía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L. Castelá e Literatura 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Matemáticas I</a:t>
                      </a:r>
                      <a:endParaRPr lang="gl-ES" sz="1400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1ª Lingua Estranxeira I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Mínimo 2 materias de  </a:t>
                      </a:r>
                      <a:r>
                        <a:rPr lang="gl-ES" sz="1400" baseline="0" noProof="0" dirty="0" smtClean="0"/>
                        <a:t>opción 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noProof="0" dirty="0" smtClean="0"/>
                        <a:t>Bioloxía e Xeoloxía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noProof="0" dirty="0" smtClean="0"/>
                        <a:t>Debuxo Técnico I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noProof="0" dirty="0" smtClean="0"/>
                        <a:t>Física e Química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sz="1400" baseline="0" noProof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gl-ES" sz="1400" noProof="0" dirty="0" smtClean="0"/>
                        <a:t>Educación Física.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sz="1400" b="1" baseline="0" noProof="0" dirty="0" smtClean="0"/>
                        <a:t>+</a:t>
                      </a:r>
                      <a:endParaRPr lang="gl-ES" sz="1400" b="1" noProof="0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/>
                        <a:t>un mínimo de 2 e un</a:t>
                      </a:r>
                      <a:r>
                        <a:rPr lang="gl-ES" sz="1400" baseline="0" noProof="0" dirty="0" smtClean="0"/>
                        <a:t> </a:t>
                      </a:r>
                      <a:r>
                        <a:rPr lang="gl-ES" sz="1400" noProof="0" dirty="0" smtClean="0"/>
                        <a:t>máximo de 3 materias de 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/>
                        <a:t>entre as seguintes: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Análise Musical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Anatomía Aplicada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Cultura Científica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artístico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Técnico I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Linguaxe e Práctica Musical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 Relixión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2ª</a:t>
                      </a:r>
                      <a:r>
                        <a:rPr lang="gl-ES" sz="1400" baseline="0" noProof="0" dirty="0" smtClean="0"/>
                        <a:t> Lingua estranxeira I</a:t>
                      </a:r>
                      <a:endParaRPr lang="gl-ES" sz="1400" noProof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Tecnoloxía </a:t>
                      </a:r>
                      <a:r>
                        <a:rPr lang="gl-ES" sz="1400" baseline="0" noProof="0" dirty="0" smtClean="0"/>
                        <a:t>Industrial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Tecnoloxías da Información e a Comunicación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Volume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Unha materia do bloque de asignaturas troncais NON cursada.</a:t>
                      </a:r>
                    </a:p>
                    <a:p>
                      <a:pPr marL="342900" indent="-342900"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noProof="0" dirty="0" smtClean="0"/>
                        <a:t>L</a:t>
                      </a:r>
                      <a:r>
                        <a:rPr lang="gl-ES" sz="1400" baseline="0" noProof="0" dirty="0" smtClean="0"/>
                        <a:t>ingua </a:t>
                      </a:r>
                      <a:r>
                        <a:rPr lang="gl-ES" sz="1400" noProof="0" dirty="0" smtClean="0"/>
                        <a:t>Galega</a:t>
                      </a:r>
                      <a:r>
                        <a:rPr lang="gl-ES" sz="1400" baseline="0" noProof="0" dirty="0" smtClean="0"/>
                        <a:t> e Literatura (obrigatorio).</a:t>
                      </a:r>
                    </a:p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baseline="0" noProof="0" dirty="0" smtClean="0"/>
                        <a:t>Tamén poderán cursar algunha materia máis que poderán ser: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1. Do bloque de asignaturas específicas NON  cursadas.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2. Materias de ampliación dos contidos dalgunha das materias do bloque de asignaturas troncais ou específicas ou materias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a determinar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>
              <a:defRPr/>
            </a:pPr>
            <a:r>
              <a:rPr lang="gl-ES" sz="2400" i="1" dirty="0" smtClean="0">
                <a:solidFill>
                  <a:schemeClr val="bg2">
                    <a:lumMod val="25000"/>
                  </a:schemeClr>
                </a:solidFill>
              </a:rPr>
              <a:t>Organización do 1º curso de Bacharelato</a:t>
            </a:r>
            <a:endParaRPr lang="gl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642938"/>
          <a:ext cx="9144000" cy="6730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5533"/>
                <a:gridCol w="4258168"/>
                <a:gridCol w="2500299"/>
              </a:tblGrid>
              <a:tr h="358068">
                <a:tc gridSpan="3">
                  <a:txBody>
                    <a:bodyPr/>
                    <a:lstStyle/>
                    <a:p>
                      <a:pPr algn="ctr"/>
                      <a:r>
                        <a:rPr lang="gl-E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Modalidade de Humanidades</a:t>
                      </a:r>
                      <a:r>
                        <a:rPr lang="gl-ES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e Ciencias Sociais</a:t>
                      </a:r>
                      <a:endParaRPr lang="gl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95169">
                <a:tc>
                  <a:txBody>
                    <a:bodyPr/>
                    <a:lstStyle/>
                    <a:p>
                      <a:pPr algn="ctr"/>
                      <a:r>
                        <a:rPr lang="gl-ES" dirty="0" smtClean="0"/>
                        <a:t>Bloque de asignaturas troncais</a:t>
                      </a:r>
                      <a:endParaRPr lang="gl-E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Bloque de asignaturas específicas</a:t>
                      </a:r>
                    </a:p>
                    <a:p>
                      <a:pPr algn="ctr"/>
                      <a:endParaRPr lang="gl-E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dirty="0" smtClean="0"/>
                        <a:t>Bloque de asignaturas de libre configuración autonómica</a:t>
                      </a:r>
                      <a:endParaRPr lang="gl-ES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17616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dirty="0" smtClean="0"/>
                        <a:t>Filosofía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dirty="0" smtClean="0"/>
                        <a:t>L. Castelá e Literatura 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dirty="0" smtClean="0"/>
                        <a:t>1 Lingua Estranxeira 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dirty="0" smtClean="0"/>
                        <a:t>Latín I (para o itinerario de Humanidade)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dirty="0" smtClean="0"/>
                        <a:t>Matemáticas Aplicadas ás C. Sociais (para o itinerario de C. Sociais)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="1" baseline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="1" baseline="0" dirty="0" smtClean="0"/>
                        <a:t>Mínimo 2 materias </a:t>
                      </a:r>
                      <a:r>
                        <a:rPr lang="gl-ES" sz="1400" baseline="0" dirty="0" smtClean="0"/>
                        <a:t>de  opción 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dirty="0" smtClean="0"/>
                        <a:t>Economía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dirty="0" smtClean="0"/>
                        <a:t>Grego I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dirty="0" smtClean="0"/>
                        <a:t>H. do Mundo Contemporáneo</a:t>
                      </a:r>
                    </a:p>
                    <a:p>
                      <a:pPr marL="342900" indent="-342900" algn="l">
                        <a:buFont typeface="Arial" pitchFamily="34" charset="0"/>
                        <a:buAutoNum type="arabicPeriod"/>
                      </a:pPr>
                      <a:r>
                        <a:rPr lang="gl-ES" sz="1400" b="1" baseline="0" dirty="0" smtClean="0"/>
                        <a:t>Literatura Universal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gl-ES" sz="1400" dirty="0" smtClean="0"/>
                        <a:t>Educación Física.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sz="1400" b="1" baseline="0" dirty="0" smtClean="0"/>
                        <a:t>+</a:t>
                      </a:r>
                      <a:endParaRPr lang="gl-ES" sz="1400" b="1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gl-ES" sz="1400" dirty="0" smtClean="0"/>
                        <a:t>un mínimo de 2 e un</a:t>
                      </a:r>
                      <a:r>
                        <a:rPr lang="gl-ES" sz="1400" baseline="0" dirty="0" smtClean="0"/>
                        <a:t> </a:t>
                      </a:r>
                      <a:r>
                        <a:rPr lang="gl-ES" sz="1400" dirty="0" smtClean="0"/>
                        <a:t>máximo de 3 materias de 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gl-ES" sz="1400" dirty="0" smtClean="0"/>
                        <a:t>entre as seguintes: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Análise Musical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Anatomía Aplicada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Cultura Científica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Debuxo artístico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Debuxo Técnico I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Linguaxe e Práctica Musical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 Relixión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dirty="0" smtClean="0"/>
                        <a:t>2ª</a:t>
                      </a:r>
                      <a:r>
                        <a:rPr lang="gl-ES" sz="1400" baseline="0" dirty="0" smtClean="0"/>
                        <a:t> Lingua estranxeira I</a:t>
                      </a:r>
                      <a:endParaRPr lang="gl-E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dirty="0" smtClean="0"/>
                        <a:t>Tecnoloxía </a:t>
                      </a:r>
                      <a:r>
                        <a:rPr lang="gl-ES" sz="1400" baseline="0" dirty="0" smtClean="0"/>
                        <a:t>Industrial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Tecnoloxías da Información e a Comunicación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dirty="0" smtClean="0"/>
                        <a:t>Volume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dirty="0" smtClean="0"/>
                        <a:t>Unha materia do bloque de asignaturas troncais NON cursada.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dirty="0" smtClean="0"/>
                        <a:t>Lingua Galega</a:t>
                      </a:r>
                      <a:r>
                        <a:rPr lang="gl-ES" sz="1400" baseline="0" dirty="0" smtClean="0"/>
                        <a:t> e Literatura (obrigatorio).</a:t>
                      </a:r>
                    </a:p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baseline="0" dirty="0" smtClean="0"/>
                        <a:t>Tamén poderán cursar algunha materia máis que poderán ser: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dirty="0" smtClean="0"/>
                        <a:t>1. Do bloque de asignaturas específicas NON  cursadas.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aseline="0" dirty="0" smtClean="0"/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dirty="0" smtClean="0"/>
                        <a:t>2. Materias de ampliación dos contidos dalgunha das materias do bloque de asignaturas troncais ou específicas ou materias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dirty="0" smtClean="0"/>
                        <a:t>a determinar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baseline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>
              <a:defRPr/>
            </a:pPr>
            <a:r>
              <a:rPr lang="gl-ES" sz="2400" i="1" dirty="0" smtClean="0">
                <a:solidFill>
                  <a:schemeClr val="bg2">
                    <a:lumMod val="25000"/>
                  </a:schemeClr>
                </a:solidFill>
              </a:rPr>
              <a:t>Organización do 1º curso de Bacharelato</a:t>
            </a:r>
            <a:endParaRPr lang="gl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642938"/>
          <a:ext cx="9144000" cy="68418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5533"/>
                <a:gridCol w="4258168"/>
                <a:gridCol w="2500299"/>
              </a:tblGrid>
              <a:tr h="346712">
                <a:tc gridSpan="3">
                  <a:txBody>
                    <a:bodyPr/>
                    <a:lstStyle/>
                    <a:p>
                      <a:pPr algn="ctr"/>
                      <a:r>
                        <a:rPr lang="gl-E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Modalidade de Artes</a:t>
                      </a:r>
                      <a:endParaRPr lang="gl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66781">
                <a:tc>
                  <a:txBody>
                    <a:bodyPr/>
                    <a:lstStyle/>
                    <a:p>
                      <a:pPr algn="ctr"/>
                      <a:r>
                        <a:rPr lang="gl-ES" noProof="0" dirty="0" smtClean="0"/>
                        <a:t>Bloque de asignaturas troncais</a:t>
                      </a:r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noProof="0" dirty="0" smtClean="0"/>
                        <a:t>Bloque de asignaturas específicas</a:t>
                      </a:r>
                    </a:p>
                    <a:p>
                      <a:pPr algn="ctr"/>
                      <a:endParaRPr lang="gl-ES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noProof="0" dirty="0" smtClean="0"/>
                        <a:t>Bloque de asignaturas de libre configuración autonómica</a:t>
                      </a:r>
                      <a:endParaRPr lang="gl-ES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8736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Filosofía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L. Castelá e Literatura 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Fundamentos do Arte I</a:t>
                      </a:r>
                      <a:endParaRPr lang="gl-ES" sz="1400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1ª Lingua Estranxeira I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Mínimo 2 materias de  </a:t>
                      </a:r>
                      <a:r>
                        <a:rPr lang="gl-ES" sz="1400" baseline="0" noProof="0" dirty="0" smtClean="0"/>
                        <a:t>opción 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1.Cultura Audiovisual I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2. Historia do Mundo Contemporáneo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3. Literatura Universal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sz="1400" baseline="0" noProof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gl-ES" sz="1400" noProof="0" dirty="0" smtClean="0"/>
                        <a:t>Educación Física.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gl-ES" sz="1400" b="1" baseline="0" noProof="0" dirty="0" smtClean="0"/>
                        <a:t>+</a:t>
                      </a:r>
                      <a:endParaRPr lang="gl-ES" sz="1400" b="1" noProof="0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/>
                        <a:t>un mínimo de 2 e un</a:t>
                      </a:r>
                      <a:r>
                        <a:rPr lang="gl-ES" sz="1400" baseline="0" noProof="0" dirty="0" smtClean="0"/>
                        <a:t> </a:t>
                      </a:r>
                      <a:r>
                        <a:rPr lang="gl-ES" sz="1400" noProof="0" dirty="0" smtClean="0"/>
                        <a:t>máximo de 3 materias de 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/>
                        <a:t>entre as seguintes: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Análise Musical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Anatomía Aplicada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Cultura Científica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artístico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Técnico I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Linguaxe e Práctica Musical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 Relixión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2ª</a:t>
                      </a:r>
                      <a:r>
                        <a:rPr lang="gl-ES" sz="1400" baseline="0" noProof="0" dirty="0" smtClean="0"/>
                        <a:t> Lingua estranxeira I</a:t>
                      </a:r>
                      <a:endParaRPr lang="gl-ES" sz="1400" noProof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Tecnoloxía </a:t>
                      </a:r>
                      <a:r>
                        <a:rPr lang="gl-ES" sz="1400" baseline="0" noProof="0" dirty="0" smtClean="0"/>
                        <a:t>Industrial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Tecnoloxías da Información e a Comunicación 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Volume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Unha materia do bloque de asignaturas troncais NON cursada.</a:t>
                      </a:r>
                    </a:p>
                    <a:p>
                      <a:pPr marL="342900" indent="-342900"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noProof="0" dirty="0" smtClean="0"/>
                        <a:t>Lingua Galega</a:t>
                      </a:r>
                      <a:r>
                        <a:rPr lang="gl-ES" sz="1400" baseline="0" noProof="0" dirty="0" smtClean="0"/>
                        <a:t> e Literatura (obrigatorio).</a:t>
                      </a:r>
                    </a:p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baseline="0" noProof="0" dirty="0" smtClean="0"/>
                        <a:t>Tamén poderán cursar algunha materia máis que poderán ser: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1. Do bloque de asignaturas específicas NON  cursadas.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2. Materias de ampliación dos contidos dalgunha das materias do bloque de asignaturas troncais ou específicas ou materias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a determinar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Materias 1º BAC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>
              <a:defRPr/>
            </a:pPr>
            <a:r>
              <a:rPr lang="gl-ES" sz="2400" i="1" dirty="0" smtClean="0">
                <a:solidFill>
                  <a:schemeClr val="bg2">
                    <a:lumMod val="25000"/>
                  </a:schemeClr>
                </a:solidFill>
              </a:rPr>
              <a:t>Organización do 2º curso de Bacharelato</a:t>
            </a:r>
            <a:endParaRPr lang="gl-ES" sz="2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/>
          <a:lstStyle/>
          <a:p>
            <a:pPr marL="457200" indent="-457200" algn="just">
              <a:buFont typeface="Wingdings" pitchFamily="2" charset="2"/>
              <a:buNone/>
              <a:defRPr/>
            </a:pPr>
            <a:endParaRPr lang="gl-ES" sz="2200" b="1" dirty="0" smtClean="0"/>
          </a:p>
          <a:p>
            <a:pPr marL="457200" indent="-457200" algn="just">
              <a:buFont typeface="Wingdings" pitchFamily="2" charset="2"/>
              <a:buNone/>
              <a:defRPr/>
            </a:pPr>
            <a:endParaRPr lang="gl-ES" sz="2200" dirty="0" smtClean="0"/>
          </a:p>
          <a:p>
            <a:pPr algn="just">
              <a:buFont typeface="Wingdings" pitchFamily="2" charset="2"/>
              <a:buNone/>
              <a:defRPr/>
            </a:pPr>
            <a:endParaRPr lang="gl-ES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512763"/>
          <a:ext cx="9144000" cy="63144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08"/>
                <a:gridCol w="4714908"/>
                <a:gridCol w="2285984"/>
              </a:tblGrid>
              <a:tr h="346712">
                <a:tc gridSpan="3">
                  <a:txBody>
                    <a:bodyPr/>
                    <a:lstStyle/>
                    <a:p>
                      <a:pPr algn="ctr"/>
                      <a:r>
                        <a:rPr lang="gl-E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Modalidade de Ciencias</a:t>
                      </a:r>
                      <a:endParaRPr lang="gl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866781">
                <a:tc>
                  <a:txBody>
                    <a:bodyPr/>
                    <a:lstStyle/>
                    <a:p>
                      <a:pPr algn="ctr"/>
                      <a:r>
                        <a:rPr lang="gl-ES" sz="1400" noProof="0" dirty="0" smtClean="0"/>
                        <a:t>Bloque de asignaturas troncais</a:t>
                      </a:r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noProof="0" dirty="0" smtClean="0"/>
                        <a:t>Bloque de asignaturas específicas</a:t>
                      </a:r>
                    </a:p>
                    <a:p>
                      <a:pPr algn="ctr"/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noProof="0" dirty="0" smtClean="0"/>
                        <a:t>Bloque de asignaturas de libre configuración autonómica</a:t>
                      </a: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08191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Historia de España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noProof="0" dirty="0" smtClean="0"/>
                        <a:t>Lingua Castelá e Literatura II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Matemáticas II</a:t>
                      </a:r>
                      <a:endParaRPr lang="gl-ES" sz="1400" noProof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gl-ES" sz="1400" baseline="0" noProof="0" dirty="0" smtClean="0"/>
                        <a:t>Primeira Lingua Estranxeira II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Mínimo 2 materias de  opción de entre as seguintes: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1.Bioloxía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2.Debuxo Técnico II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3.Física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4.Xeoloxía </a:t>
                      </a:r>
                    </a:p>
                    <a:p>
                      <a:pPr marL="342900" indent="-342900" algn="l">
                        <a:buFont typeface="Arial" pitchFamily="34" charset="0"/>
                        <a:buNone/>
                      </a:pPr>
                      <a:r>
                        <a:rPr lang="gl-ES" sz="1400" b="1" baseline="0" noProof="0" dirty="0" smtClean="0"/>
                        <a:t>5.Química</a:t>
                      </a:r>
                    </a:p>
                    <a:p>
                      <a:pPr algn="l">
                        <a:buFontTx/>
                        <a:buNone/>
                      </a:pPr>
                      <a:endParaRPr lang="gl-ES" sz="1400" baseline="0" noProof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gl-ES" sz="1400" noProof="0" dirty="0" smtClean="0"/>
                        <a:t>Un mínimo de 2 e un</a:t>
                      </a:r>
                      <a:r>
                        <a:rPr lang="gl-ES" sz="1400" baseline="0" noProof="0" dirty="0" smtClean="0"/>
                        <a:t> </a:t>
                      </a:r>
                      <a:r>
                        <a:rPr lang="gl-ES" sz="1400" noProof="0" dirty="0" smtClean="0"/>
                        <a:t>máximo de 3 materias de 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gl-ES" sz="1400" noProof="0" dirty="0" smtClean="0"/>
                        <a:t>entre as seguintes: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Análise Musical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Ciencias da Terra e do Medio Ambiente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Artístico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err="1" smtClean="0"/>
                        <a:t>Hisroria</a:t>
                      </a:r>
                      <a:r>
                        <a:rPr lang="gl-ES" sz="1400" baseline="0" noProof="0" dirty="0" smtClean="0"/>
                        <a:t> da Música e da Danza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Imaxe e Son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Psicoloxía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Relixión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2ª Lingua Estranxeira II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Técnicas de Expresión Gráfico-Plástica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Tecnoloxía Industrial II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gl-ES" sz="1400" baseline="0" noProof="0" dirty="0" smtClean="0"/>
                        <a:t>Tecnoloxías da Información e a Comunicación II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gl-ES" sz="1400" baseline="0" noProof="0" dirty="0" smtClean="0"/>
                        <a:t>Fundamentos de Administración e Xestión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Debuxo Técnico II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baseline="0" noProof="0" dirty="0" smtClean="0"/>
                        <a:t>Historia da Filosofía (salvo que xa  fora escollido como troncal)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gl-ES" sz="1400" noProof="0" dirty="0" smtClean="0"/>
                        <a:t>Unha materia do bloque de asignaturas troncais NON cursada.</a:t>
                      </a:r>
                    </a:p>
                    <a:p>
                      <a:pPr marL="342900" indent="-342900">
                        <a:buNone/>
                      </a:pPr>
                      <a:endParaRPr lang="gl-ES" sz="14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noProof="0" dirty="0" smtClean="0"/>
                        <a:t>Lingua Galega</a:t>
                      </a:r>
                      <a:r>
                        <a:rPr lang="gl-ES" sz="1400" baseline="0" noProof="0" dirty="0" smtClean="0"/>
                        <a:t> e Literatura (obrigatorio).</a:t>
                      </a:r>
                    </a:p>
                    <a:p>
                      <a:pPr marL="342900" indent="-342900">
                        <a:buFont typeface="Arial" pitchFamily="34" charset="0"/>
                        <a:buAutoNum type="alphaLcParenR"/>
                      </a:pPr>
                      <a:r>
                        <a:rPr lang="gl-ES" sz="1400" baseline="0" noProof="0" dirty="0" smtClean="0"/>
                        <a:t>Tamén poderán cursar algunha materia máis que poderán ser: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1. Educación Física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2. Do bloque de asignaturas específicas NON  cursadas.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gl-ES" sz="1400" baseline="0" noProof="0" dirty="0" smtClean="0"/>
                        <a:t>OU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3. Materias de ampliación dos contidos dalgunha das materias do bloque de asignaturas troncais ou específicas ou materias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gl-ES" sz="1400" baseline="0" noProof="0" dirty="0" smtClean="0"/>
                        <a:t>a determinar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baseline="0" noProof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gl-ES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2811</Words>
  <Application>Microsoft Office PowerPoint</Application>
  <PresentationFormat>Presentación en pantalla (4:3)</PresentationFormat>
  <Paragraphs>566</Paragraphs>
  <Slides>33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Concurrencia</vt:lpstr>
      <vt:lpstr>Brío</vt:lpstr>
      <vt:lpstr>ORIENTACIÓN VOCACIONAL</vt:lpstr>
      <vt:lpstr>Opcións despois da ESO</vt:lpstr>
      <vt:lpstr>Estudos de Bacharelato</vt:lpstr>
      <vt:lpstr>ESTUDOS DE BAC</vt:lpstr>
      <vt:lpstr>Organización do 1º curso de Bacharelato</vt:lpstr>
      <vt:lpstr>Organización do 1º curso de Bacharelato</vt:lpstr>
      <vt:lpstr>Organización do 1º curso de Bacharelato</vt:lpstr>
      <vt:lpstr>Materias 1º BAC</vt:lpstr>
      <vt:lpstr>Organización do 2º curso de Bacharelato</vt:lpstr>
      <vt:lpstr>Organización do 2º curso de Bacharelato</vt:lpstr>
      <vt:lpstr>Organización do 2º curso de Bacharelato</vt:lpstr>
      <vt:lpstr>Avaliación e promoción</vt:lpstr>
      <vt:lpstr>Avaliación e promoción</vt:lpstr>
      <vt:lpstr>Continuidade en materias de BAC</vt:lpstr>
      <vt:lpstr>Título de bacharelato</vt:lpstr>
      <vt:lpstr>PROBA DE ACCESO UNIVERSIDADE</vt:lpstr>
      <vt:lpstr>A FORMACIÓN PROFESIONAL </vt:lpstr>
      <vt:lpstr>   Niveis de cualificación</vt:lpstr>
      <vt:lpstr>ORGANIZACIÓN DOS CICLOS FORMATIVOS</vt:lpstr>
      <vt:lpstr>CICLOS F. DE GRAO MEDIO</vt:lpstr>
      <vt:lpstr>CICLOS F. DE GRAO SUPERIOR</vt:lpstr>
      <vt:lpstr>Formación profesional específica: oferta formativa</vt:lpstr>
      <vt:lpstr>OUTRAS ENSINANZAS</vt:lpstr>
      <vt:lpstr>ENSINANZAS DE IDIOMAS</vt:lpstr>
      <vt:lpstr>ENSINAZAS DE IDIOMAS</vt:lpstr>
      <vt:lpstr>ENSINANZAS DEPORTIVAS</vt:lpstr>
      <vt:lpstr>ENSEÑANZAS DEPORTIVAS</vt:lpstr>
      <vt:lpstr>ENSEÑANZAS ARTÍSTICAS</vt:lpstr>
      <vt:lpstr>ENSINANZAS ARTÍSTICAS</vt:lpstr>
      <vt:lpstr>ENSINANZAS ARTÍSTICAS</vt:lpstr>
      <vt:lpstr>ONDE INFORMARME…</vt:lpstr>
      <vt:lpstr>           DECIDE O TEU FUTURO</vt:lpstr>
      <vt:lpstr>MOITAS GRAZAS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PC</cp:lastModifiedBy>
  <cp:revision>62</cp:revision>
  <dcterms:created xsi:type="dcterms:W3CDTF">2009-05-09T14:04:04Z</dcterms:created>
  <dcterms:modified xsi:type="dcterms:W3CDTF">2020-01-21T10:49:19Z</dcterms:modified>
</cp:coreProperties>
</file>